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5"/>
  </p:notesMasterIdLst>
  <p:handoutMasterIdLst>
    <p:handoutMasterId r:id="rId16"/>
  </p:handoutMasterIdLst>
  <p:sldIdLst>
    <p:sldId id="289" r:id="rId5"/>
    <p:sldId id="298" r:id="rId6"/>
    <p:sldId id="299" r:id="rId7"/>
    <p:sldId id="300" r:id="rId8"/>
    <p:sldId id="301" r:id="rId9"/>
    <p:sldId id="302" r:id="rId10"/>
    <p:sldId id="303" r:id="rId11"/>
    <p:sldId id="304" r:id="rId12"/>
    <p:sldId id="305" r:id="rId13"/>
    <p:sldId id="306"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2E8"/>
    <a:srgbClr val="111E48"/>
    <a:srgbClr val="FF2B50"/>
    <a:srgbClr val="FFDF41"/>
    <a:srgbClr val="FF889E"/>
    <a:srgbClr val="DCE1EB"/>
    <a:srgbClr val="A5A9CA"/>
    <a:srgbClr val="414B84"/>
    <a:srgbClr val="FF537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5747B30-8825-99D0-7F41-0C079147516C}" v="291" dt="2025-08-26T18:33:58.493"/>
    <p1510:client id="{726E9CE9-EAE5-D6BC-3048-F947833BB043}" v="35" dt="2025-08-25T21:41:07.453"/>
    <p1510:client id="{BBC5359C-67B1-0045-130A-FF068A24C348}" v="98" dt="2025-08-26T16:06:59.63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65"/>
    <p:restoredTop sz="96327"/>
  </p:normalViewPr>
  <p:slideViewPr>
    <p:cSldViewPr snapToGrid="0">
      <p:cViewPr varScale="1">
        <p:scale>
          <a:sx n="62" d="100"/>
          <a:sy n="62" d="100"/>
        </p:scale>
        <p:origin x="116" y="52"/>
      </p:cViewPr>
      <p:guideLst/>
    </p:cSldViewPr>
  </p:slideViewPr>
  <p:notesTextViewPr>
    <p:cViewPr>
      <p:scale>
        <a:sx n="1" d="1"/>
        <a:sy n="1" d="1"/>
      </p:scale>
      <p:origin x="0" y="0"/>
    </p:cViewPr>
  </p:notesTextViewPr>
  <p:sorterViewPr>
    <p:cViewPr>
      <p:scale>
        <a:sx n="52" d="100"/>
        <a:sy n="52" d="100"/>
      </p:scale>
      <p:origin x="0" y="0"/>
    </p:cViewPr>
  </p:sorterViewPr>
  <p:notesViewPr>
    <p:cSldViewPr snapToGrid="0">
      <p:cViewPr varScale="1">
        <p:scale>
          <a:sx n="97" d="100"/>
          <a:sy n="97" d="100"/>
        </p:scale>
        <p:origin x="3976" y="200"/>
      </p:cViewPr>
      <p:guideLst/>
    </p:cSldViewPr>
  </p:notesViewPr>
  <p:gridSpacing cx="45005" cy="45005"/>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ouise Herbert" userId="S::louise@musicmasters.org.uk::10812cb8-9307-4e03-80a2-c2e949b39424" providerId="AD" clId="Web-{726E9CE9-EAE5-D6BC-3048-F947833BB043}"/>
    <pc:docChg chg="modSld">
      <pc:chgData name="Louise Herbert" userId="S::louise@musicmasters.org.uk::10812cb8-9307-4e03-80a2-c2e949b39424" providerId="AD" clId="Web-{726E9CE9-EAE5-D6BC-3048-F947833BB043}" dt="2025-08-25T21:41:07.453" v="29" actId="1076"/>
      <pc:docMkLst>
        <pc:docMk/>
      </pc:docMkLst>
      <pc:sldChg chg="addSp delSp modSp">
        <pc:chgData name="Louise Herbert" userId="S::louise@musicmasters.org.uk::10812cb8-9307-4e03-80a2-c2e949b39424" providerId="AD" clId="Web-{726E9CE9-EAE5-D6BC-3048-F947833BB043}" dt="2025-08-25T21:41:07.453" v="29" actId="1076"/>
        <pc:sldMkLst>
          <pc:docMk/>
          <pc:sldMk cId="3210056227" sldId="289"/>
        </pc:sldMkLst>
        <pc:spChg chg="del">
          <ac:chgData name="Louise Herbert" userId="S::louise@musicmasters.org.uk::10812cb8-9307-4e03-80a2-c2e949b39424" providerId="AD" clId="Web-{726E9CE9-EAE5-D6BC-3048-F947833BB043}" dt="2025-08-25T21:30:36.301" v="0"/>
          <ac:spMkLst>
            <pc:docMk/>
            <pc:sldMk cId="3210056227" sldId="289"/>
            <ac:spMk id="4" creationId="{B659D659-735B-0B34-AF36-50076E243577}"/>
          </ac:spMkLst>
        </pc:spChg>
        <pc:spChg chg="add del mod">
          <ac:chgData name="Louise Herbert" userId="S::louise@musicmasters.org.uk::10812cb8-9307-4e03-80a2-c2e949b39424" providerId="AD" clId="Web-{726E9CE9-EAE5-D6BC-3048-F947833BB043}" dt="2025-08-25T21:31:33.303" v="4"/>
          <ac:spMkLst>
            <pc:docMk/>
            <pc:sldMk cId="3210056227" sldId="289"/>
            <ac:spMk id="6" creationId="{D5C92099-D698-63D0-E70D-73CF12776352}"/>
          </ac:spMkLst>
        </pc:spChg>
        <pc:spChg chg="add del mod">
          <ac:chgData name="Louise Herbert" userId="S::louise@musicmasters.org.uk::10812cb8-9307-4e03-80a2-c2e949b39424" providerId="AD" clId="Web-{726E9CE9-EAE5-D6BC-3048-F947833BB043}" dt="2025-08-25T21:32:37.978" v="10"/>
          <ac:spMkLst>
            <pc:docMk/>
            <pc:sldMk cId="3210056227" sldId="289"/>
            <ac:spMk id="11" creationId="{6F503E48-6B40-B733-DFDE-8E34DF7723C6}"/>
          </ac:spMkLst>
        </pc:spChg>
        <pc:picChg chg="add del mod ord">
          <ac:chgData name="Louise Herbert" userId="S::louise@musicmasters.org.uk::10812cb8-9307-4e03-80a2-c2e949b39424" providerId="AD" clId="Web-{726E9CE9-EAE5-D6BC-3048-F947833BB043}" dt="2025-08-25T21:30:58.161" v="3"/>
          <ac:picMkLst>
            <pc:docMk/>
            <pc:sldMk cId="3210056227" sldId="289"/>
            <ac:picMk id="3" creationId="{DEF04C2A-7AF1-A9E8-C4CB-2BE234659496}"/>
          </ac:picMkLst>
        </pc:picChg>
        <pc:picChg chg="add del mod ord">
          <ac:chgData name="Louise Herbert" userId="S::louise@musicmasters.org.uk::10812cb8-9307-4e03-80a2-c2e949b39424" providerId="AD" clId="Web-{726E9CE9-EAE5-D6BC-3048-F947833BB043}" dt="2025-08-25T21:32:28.633" v="8"/>
          <ac:picMkLst>
            <pc:docMk/>
            <pc:sldMk cId="3210056227" sldId="289"/>
            <ac:picMk id="7" creationId="{DB7F9B1C-A3A4-4403-BA65-2CD91170762B}"/>
          </ac:picMkLst>
        </pc:picChg>
        <pc:picChg chg="add del mod">
          <ac:chgData name="Louise Herbert" userId="S::louise@musicmasters.org.uk::10812cb8-9307-4e03-80a2-c2e949b39424" providerId="AD" clId="Web-{726E9CE9-EAE5-D6BC-3048-F947833BB043}" dt="2025-08-25T21:36:10.658" v="14"/>
          <ac:picMkLst>
            <pc:docMk/>
            <pc:sldMk cId="3210056227" sldId="289"/>
            <ac:picMk id="8" creationId="{4F6A77A7-8DBB-16F8-4E6E-FFB2D656930F}"/>
          </ac:picMkLst>
        </pc:picChg>
        <pc:picChg chg="add mod ord">
          <ac:chgData name="Louise Herbert" userId="S::louise@musicmasters.org.uk::10812cb8-9307-4e03-80a2-c2e949b39424" providerId="AD" clId="Web-{726E9CE9-EAE5-D6BC-3048-F947833BB043}" dt="2025-08-25T21:37:37.178" v="25" actId="1076"/>
          <ac:picMkLst>
            <pc:docMk/>
            <pc:sldMk cId="3210056227" sldId="289"/>
            <ac:picMk id="12" creationId="{955F96DB-AB1C-C1D7-6459-3BE5D2922D8D}"/>
          </ac:picMkLst>
        </pc:picChg>
        <pc:picChg chg="add mod modCrop">
          <ac:chgData name="Louise Herbert" userId="S::louise@musicmasters.org.uk::10812cb8-9307-4e03-80a2-c2e949b39424" providerId="AD" clId="Web-{726E9CE9-EAE5-D6BC-3048-F947833BB043}" dt="2025-08-25T21:37:42.178" v="26" actId="1076"/>
          <ac:picMkLst>
            <pc:docMk/>
            <pc:sldMk cId="3210056227" sldId="289"/>
            <ac:picMk id="13" creationId="{92F0EB20-1F2C-8ACF-FD24-25E60459F5F2}"/>
          </ac:picMkLst>
        </pc:picChg>
        <pc:picChg chg="add mod">
          <ac:chgData name="Louise Herbert" userId="S::louise@musicmasters.org.uk::10812cb8-9307-4e03-80a2-c2e949b39424" providerId="AD" clId="Web-{726E9CE9-EAE5-D6BC-3048-F947833BB043}" dt="2025-08-25T21:41:07.453" v="29" actId="1076"/>
          <ac:picMkLst>
            <pc:docMk/>
            <pc:sldMk cId="3210056227" sldId="289"/>
            <ac:picMk id="14" creationId="{011ED9D0-9DC9-8BAA-B2C3-66CF571AB717}"/>
          </ac:picMkLst>
        </pc:picChg>
      </pc:sldChg>
    </pc:docChg>
  </pc:docChgLst>
  <pc:docChgLst>
    <pc:chgData name="Roz De Vile" userId="S::roz@musicmasters.org.uk::e65280b5-84ef-4bab-8aba-f7fc07f7cedc" providerId="AD" clId="Web-{35747B30-8825-99D0-7F41-0C079147516C}"/>
    <pc:docChg chg="modSld">
      <pc:chgData name="Roz De Vile" userId="S::roz@musicmasters.org.uk::e65280b5-84ef-4bab-8aba-f7fc07f7cedc" providerId="AD" clId="Web-{35747B30-8825-99D0-7F41-0C079147516C}" dt="2025-08-26T18:33:58.493" v="245" actId="14100"/>
      <pc:docMkLst>
        <pc:docMk/>
      </pc:docMkLst>
      <pc:sldChg chg="addSp delSp modSp">
        <pc:chgData name="Roz De Vile" userId="S::roz@musicmasters.org.uk::e65280b5-84ef-4bab-8aba-f7fc07f7cedc" providerId="AD" clId="Web-{35747B30-8825-99D0-7F41-0C079147516C}" dt="2025-08-26T17:55:52.656" v="53" actId="1076"/>
        <pc:sldMkLst>
          <pc:docMk/>
          <pc:sldMk cId="3210056227" sldId="289"/>
        </pc:sldMkLst>
        <pc:spChg chg="mod">
          <ac:chgData name="Roz De Vile" userId="S::roz@musicmasters.org.uk::e65280b5-84ef-4bab-8aba-f7fc07f7cedc" providerId="AD" clId="Web-{35747B30-8825-99D0-7F41-0C079147516C}" dt="2025-08-26T17:54:55.982" v="38" actId="1076"/>
          <ac:spMkLst>
            <pc:docMk/>
            <pc:sldMk cId="3210056227" sldId="289"/>
            <ac:spMk id="2" creationId="{1107F2E8-2560-FEE5-4DF8-87E4DE89594F}"/>
          </ac:spMkLst>
        </pc:spChg>
        <pc:spChg chg="add mod">
          <ac:chgData name="Roz De Vile" userId="S::roz@musicmasters.org.uk::e65280b5-84ef-4bab-8aba-f7fc07f7cedc" providerId="AD" clId="Web-{35747B30-8825-99D0-7F41-0C079147516C}" dt="2025-08-26T17:55:04.560" v="41" actId="20577"/>
          <ac:spMkLst>
            <pc:docMk/>
            <pc:sldMk cId="3210056227" sldId="289"/>
            <ac:spMk id="4" creationId="{6E4E841E-39BD-9608-FF9A-36FAD368AFA2}"/>
          </ac:spMkLst>
        </pc:spChg>
        <pc:spChg chg="add mod">
          <ac:chgData name="Roz De Vile" userId="S::roz@musicmasters.org.uk::e65280b5-84ef-4bab-8aba-f7fc07f7cedc" providerId="AD" clId="Web-{35747B30-8825-99D0-7F41-0C079147516C}" dt="2025-08-26T17:55:23.952" v="47" actId="20577"/>
          <ac:spMkLst>
            <pc:docMk/>
            <pc:sldMk cId="3210056227" sldId="289"/>
            <ac:spMk id="5" creationId="{670396B2-2BAD-74CE-2AF4-0EABEA4F1F57}"/>
          </ac:spMkLst>
        </pc:spChg>
        <pc:spChg chg="add mod">
          <ac:chgData name="Roz De Vile" userId="S::roz@musicmasters.org.uk::e65280b5-84ef-4bab-8aba-f7fc07f7cedc" providerId="AD" clId="Web-{35747B30-8825-99D0-7F41-0C079147516C}" dt="2025-08-26T17:55:52.656" v="53" actId="1076"/>
          <ac:spMkLst>
            <pc:docMk/>
            <pc:sldMk cId="3210056227" sldId="289"/>
            <ac:spMk id="6" creationId="{27AB65D5-A77A-5861-4245-AF888F4D7714}"/>
          </ac:spMkLst>
        </pc:spChg>
        <pc:picChg chg="add del mod modCrop">
          <ac:chgData name="Roz De Vile" userId="S::roz@musicmasters.org.uk::e65280b5-84ef-4bab-8aba-f7fc07f7cedc" providerId="AD" clId="Web-{35747B30-8825-99D0-7F41-0C079147516C}" dt="2025-08-26T17:54:30.418" v="28" actId="1076"/>
          <ac:picMkLst>
            <pc:docMk/>
            <pc:sldMk cId="3210056227" sldId="289"/>
            <ac:picMk id="3" creationId="{11F2D3F0-B329-8335-7049-53933E1340C5}"/>
          </ac:picMkLst>
        </pc:picChg>
        <pc:picChg chg="mod">
          <ac:chgData name="Roz De Vile" userId="S::roz@musicmasters.org.uk::e65280b5-84ef-4bab-8aba-f7fc07f7cedc" providerId="AD" clId="Web-{35747B30-8825-99D0-7F41-0C079147516C}" dt="2025-08-26T17:54:42.481" v="31" actId="1076"/>
          <ac:picMkLst>
            <pc:docMk/>
            <pc:sldMk cId="3210056227" sldId="289"/>
            <ac:picMk id="12" creationId="{955F96DB-AB1C-C1D7-6459-3BE5D2922D8D}"/>
          </ac:picMkLst>
        </pc:picChg>
        <pc:picChg chg="mod">
          <ac:chgData name="Roz De Vile" userId="S::roz@musicmasters.org.uk::e65280b5-84ef-4bab-8aba-f7fc07f7cedc" providerId="AD" clId="Web-{35747B30-8825-99D0-7F41-0C079147516C}" dt="2025-08-26T17:55:15.576" v="45" actId="1076"/>
          <ac:picMkLst>
            <pc:docMk/>
            <pc:sldMk cId="3210056227" sldId="289"/>
            <ac:picMk id="13" creationId="{92F0EB20-1F2C-8ACF-FD24-25E60459F5F2}"/>
          </ac:picMkLst>
        </pc:picChg>
        <pc:picChg chg="mod">
          <ac:chgData name="Roz De Vile" userId="S::roz@musicmasters.org.uk::e65280b5-84ef-4bab-8aba-f7fc07f7cedc" providerId="AD" clId="Web-{35747B30-8825-99D0-7F41-0C079147516C}" dt="2025-08-26T17:55:50.109" v="52" actId="1076"/>
          <ac:picMkLst>
            <pc:docMk/>
            <pc:sldMk cId="3210056227" sldId="289"/>
            <ac:picMk id="14" creationId="{011ED9D0-9DC9-8BAA-B2C3-66CF571AB717}"/>
          </ac:picMkLst>
        </pc:picChg>
      </pc:sldChg>
      <pc:sldChg chg="addSp modSp">
        <pc:chgData name="Roz De Vile" userId="S::roz@musicmasters.org.uk::e65280b5-84ef-4bab-8aba-f7fc07f7cedc" providerId="AD" clId="Web-{35747B30-8825-99D0-7F41-0C079147516C}" dt="2025-08-26T18:33:58.493" v="245" actId="14100"/>
        <pc:sldMkLst>
          <pc:docMk/>
          <pc:sldMk cId="1997700451" sldId="299"/>
        </pc:sldMkLst>
        <pc:picChg chg="add mod">
          <ac:chgData name="Roz De Vile" userId="S::roz@musicmasters.org.uk::e65280b5-84ef-4bab-8aba-f7fc07f7cedc" providerId="AD" clId="Web-{35747B30-8825-99D0-7F41-0C079147516C}" dt="2025-08-26T18:33:58.493" v="245" actId="14100"/>
          <ac:picMkLst>
            <pc:docMk/>
            <pc:sldMk cId="1997700451" sldId="299"/>
            <ac:picMk id="3" creationId="{14CD6665-E0F9-5B3F-32BE-67447441CABC}"/>
          </ac:picMkLst>
        </pc:picChg>
      </pc:sldChg>
      <pc:sldChg chg="modSp">
        <pc:chgData name="Roz De Vile" userId="S::roz@musicmasters.org.uk::e65280b5-84ef-4bab-8aba-f7fc07f7cedc" providerId="AD" clId="Web-{35747B30-8825-99D0-7F41-0C079147516C}" dt="2025-08-26T17:56:36.392" v="54"/>
        <pc:sldMkLst>
          <pc:docMk/>
          <pc:sldMk cId="2576989098" sldId="300"/>
        </pc:sldMkLst>
        <pc:picChg chg="mod">
          <ac:chgData name="Roz De Vile" userId="S::roz@musicmasters.org.uk::e65280b5-84ef-4bab-8aba-f7fc07f7cedc" providerId="AD" clId="Web-{35747B30-8825-99D0-7F41-0C079147516C}" dt="2025-08-26T17:56:36.392" v="54"/>
          <ac:picMkLst>
            <pc:docMk/>
            <pc:sldMk cId="2576989098" sldId="300"/>
            <ac:picMk id="11" creationId="{6AB31F01-6A84-4B78-957C-DBC44DFC503C}"/>
          </ac:picMkLst>
        </pc:picChg>
      </pc:sldChg>
      <pc:sldChg chg="addSp delSp modSp">
        <pc:chgData name="Roz De Vile" userId="S::roz@musicmasters.org.uk::e65280b5-84ef-4bab-8aba-f7fc07f7cedc" providerId="AD" clId="Web-{35747B30-8825-99D0-7F41-0C079147516C}" dt="2025-08-26T18:07:53.418" v="85" actId="1076"/>
        <pc:sldMkLst>
          <pc:docMk/>
          <pc:sldMk cId="3699464429" sldId="301"/>
        </pc:sldMkLst>
        <pc:spChg chg="add del mod">
          <ac:chgData name="Roz De Vile" userId="S::roz@musicmasters.org.uk::e65280b5-84ef-4bab-8aba-f7fc07f7cedc" providerId="AD" clId="Web-{35747B30-8825-99D0-7F41-0C079147516C}" dt="2025-08-26T18:03:54.596" v="63"/>
          <ac:spMkLst>
            <pc:docMk/>
            <pc:sldMk cId="3699464429" sldId="301"/>
            <ac:spMk id="6" creationId="{81FC22BA-523D-79F4-9FB4-09C502028A89}"/>
          </ac:spMkLst>
        </pc:spChg>
        <pc:picChg chg="add mod">
          <ac:chgData name="Roz De Vile" userId="S::roz@musicmasters.org.uk::e65280b5-84ef-4bab-8aba-f7fc07f7cedc" providerId="AD" clId="Web-{35747B30-8825-99D0-7F41-0C079147516C}" dt="2025-08-26T18:07:53.418" v="85" actId="1076"/>
          <ac:picMkLst>
            <pc:docMk/>
            <pc:sldMk cId="3699464429" sldId="301"/>
            <ac:picMk id="3" creationId="{282ADF88-A0B9-3613-61EB-A02348F5E22B}"/>
          </ac:picMkLst>
        </pc:picChg>
        <pc:picChg chg="add mod ord">
          <ac:chgData name="Roz De Vile" userId="S::roz@musicmasters.org.uk::e65280b5-84ef-4bab-8aba-f7fc07f7cedc" providerId="AD" clId="Web-{35747B30-8825-99D0-7F41-0C079147516C}" dt="2025-08-26T18:07:35.058" v="81"/>
          <ac:picMkLst>
            <pc:docMk/>
            <pc:sldMk cId="3699464429" sldId="301"/>
            <ac:picMk id="4" creationId="{E578E576-092F-46D0-21C4-2278BC254074}"/>
          </ac:picMkLst>
        </pc:picChg>
        <pc:picChg chg="add mod ord">
          <ac:chgData name="Roz De Vile" userId="S::roz@musicmasters.org.uk::e65280b5-84ef-4bab-8aba-f7fc07f7cedc" providerId="AD" clId="Web-{35747B30-8825-99D0-7F41-0C079147516C}" dt="2025-08-26T18:07:49.371" v="84" actId="1076"/>
          <ac:picMkLst>
            <pc:docMk/>
            <pc:sldMk cId="3699464429" sldId="301"/>
            <ac:picMk id="7" creationId="{B16378BB-1E69-0AE3-4646-BCA03CEAF00C}"/>
          </ac:picMkLst>
        </pc:picChg>
        <pc:picChg chg="add mod">
          <ac:chgData name="Roz De Vile" userId="S::roz@musicmasters.org.uk::e65280b5-84ef-4bab-8aba-f7fc07f7cedc" providerId="AD" clId="Web-{35747B30-8825-99D0-7F41-0C079147516C}" dt="2025-08-26T18:07:40.011" v="82" actId="1076"/>
          <ac:picMkLst>
            <pc:docMk/>
            <pc:sldMk cId="3699464429" sldId="301"/>
            <ac:picMk id="8" creationId="{3D36DAB4-3D68-7CD9-F428-C08BFDBFB184}"/>
          </ac:picMkLst>
        </pc:picChg>
        <pc:picChg chg="mod ord">
          <ac:chgData name="Roz De Vile" userId="S::roz@musicmasters.org.uk::e65280b5-84ef-4bab-8aba-f7fc07f7cedc" providerId="AD" clId="Web-{35747B30-8825-99D0-7F41-0C079147516C}" dt="2025-08-26T18:07:27.183" v="80"/>
          <ac:picMkLst>
            <pc:docMk/>
            <pc:sldMk cId="3699464429" sldId="301"/>
            <ac:picMk id="12" creationId="{8B8AFB87-AD96-4C41-95C1-A18506DB4452}"/>
          </ac:picMkLst>
        </pc:picChg>
        <pc:picChg chg="del">
          <ac:chgData name="Roz De Vile" userId="S::roz@musicmasters.org.uk::e65280b5-84ef-4bab-8aba-f7fc07f7cedc" providerId="AD" clId="Web-{35747B30-8825-99D0-7F41-0C079147516C}" dt="2025-08-26T18:03:52.455" v="61"/>
          <ac:picMkLst>
            <pc:docMk/>
            <pc:sldMk cId="3699464429" sldId="301"/>
            <ac:picMk id="14" creationId="{2BC1BEEE-795D-4E23-9909-3FAA253E038C}"/>
          </ac:picMkLst>
        </pc:picChg>
      </pc:sldChg>
      <pc:sldChg chg="modSp">
        <pc:chgData name="Roz De Vile" userId="S::roz@musicmasters.org.uk::e65280b5-84ef-4bab-8aba-f7fc07f7cedc" providerId="AD" clId="Web-{35747B30-8825-99D0-7F41-0C079147516C}" dt="2025-08-26T18:09:00.045" v="99" actId="1076"/>
        <pc:sldMkLst>
          <pc:docMk/>
          <pc:sldMk cId="2560284842" sldId="302"/>
        </pc:sldMkLst>
        <pc:picChg chg="mod">
          <ac:chgData name="Roz De Vile" userId="S::roz@musicmasters.org.uk::e65280b5-84ef-4bab-8aba-f7fc07f7cedc" providerId="AD" clId="Web-{35747B30-8825-99D0-7F41-0C079147516C}" dt="2025-08-26T18:09:00.045" v="99" actId="1076"/>
          <ac:picMkLst>
            <pc:docMk/>
            <pc:sldMk cId="2560284842" sldId="302"/>
            <ac:picMk id="15" creationId="{D125A82A-5822-4798-A5D5-9AB7D9A92C1E}"/>
          </ac:picMkLst>
        </pc:picChg>
        <pc:picChg chg="mod">
          <ac:chgData name="Roz De Vile" userId="S::roz@musicmasters.org.uk::e65280b5-84ef-4bab-8aba-f7fc07f7cedc" providerId="AD" clId="Web-{35747B30-8825-99D0-7F41-0C079147516C}" dt="2025-08-26T18:08:30.404" v="88" actId="1076"/>
          <ac:picMkLst>
            <pc:docMk/>
            <pc:sldMk cId="2560284842" sldId="302"/>
            <ac:picMk id="17" creationId="{7EE7DF41-E48F-47FF-AFB1-DA0B1134C17B}"/>
          </ac:picMkLst>
        </pc:picChg>
        <pc:picChg chg="mod">
          <ac:chgData name="Roz De Vile" userId="S::roz@musicmasters.org.uk::e65280b5-84ef-4bab-8aba-f7fc07f7cedc" providerId="AD" clId="Web-{35747B30-8825-99D0-7F41-0C079147516C}" dt="2025-08-26T18:08:58.217" v="98" actId="1076"/>
          <ac:picMkLst>
            <pc:docMk/>
            <pc:sldMk cId="2560284842" sldId="302"/>
            <ac:picMk id="19" creationId="{E756CA0B-6F6C-462A-8C93-DB8921E45337}"/>
          </ac:picMkLst>
        </pc:picChg>
        <pc:picChg chg="mod">
          <ac:chgData name="Roz De Vile" userId="S::roz@musicmasters.org.uk::e65280b5-84ef-4bab-8aba-f7fc07f7cedc" providerId="AD" clId="Web-{35747B30-8825-99D0-7F41-0C079147516C}" dt="2025-08-26T18:08:56.139" v="97" actId="1076"/>
          <ac:picMkLst>
            <pc:docMk/>
            <pc:sldMk cId="2560284842" sldId="302"/>
            <ac:picMk id="21" creationId="{B619F4BE-C4F6-47C5-80DE-E9989F1F5D67}"/>
          </ac:picMkLst>
        </pc:picChg>
      </pc:sldChg>
      <pc:sldChg chg="addSp delSp modSp">
        <pc:chgData name="Roz De Vile" userId="S::roz@musicmasters.org.uk::e65280b5-84ef-4bab-8aba-f7fc07f7cedc" providerId="AD" clId="Web-{35747B30-8825-99D0-7F41-0C079147516C}" dt="2025-08-26T18:16:16.781" v="155" actId="1076"/>
        <pc:sldMkLst>
          <pc:docMk/>
          <pc:sldMk cId="1363813717" sldId="303"/>
        </pc:sldMkLst>
        <pc:spChg chg="mod">
          <ac:chgData name="Roz De Vile" userId="S::roz@musicmasters.org.uk::e65280b5-84ef-4bab-8aba-f7fc07f7cedc" providerId="AD" clId="Web-{35747B30-8825-99D0-7F41-0C079147516C}" dt="2025-08-26T18:16:16.781" v="155" actId="1076"/>
          <ac:spMkLst>
            <pc:docMk/>
            <pc:sldMk cId="1363813717" sldId="303"/>
            <ac:spMk id="2" creationId="{E4FECEB2-0DFB-46EF-81AE-9915379EC61A}"/>
          </ac:spMkLst>
        </pc:spChg>
        <pc:spChg chg="add del mod">
          <ac:chgData name="Roz De Vile" userId="S::roz@musicmasters.org.uk::e65280b5-84ef-4bab-8aba-f7fc07f7cedc" providerId="AD" clId="Web-{35747B30-8825-99D0-7F41-0C079147516C}" dt="2025-08-26T18:11:23.316" v="119"/>
          <ac:spMkLst>
            <pc:docMk/>
            <pc:sldMk cId="1363813717" sldId="303"/>
            <ac:spMk id="6" creationId="{5AC5E9F6-0EB8-87BA-9052-956449B92FBE}"/>
          </ac:spMkLst>
        </pc:spChg>
        <pc:spChg chg="add del mod">
          <ac:chgData name="Roz De Vile" userId="S::roz@musicmasters.org.uk::e65280b5-84ef-4bab-8aba-f7fc07f7cedc" providerId="AD" clId="Web-{35747B30-8825-99D0-7F41-0C079147516C}" dt="2025-08-26T18:11:17.972" v="117"/>
          <ac:spMkLst>
            <pc:docMk/>
            <pc:sldMk cId="1363813717" sldId="303"/>
            <ac:spMk id="8" creationId="{DFACAFED-ABA1-DDF0-0F09-A68D3113C665}"/>
          </ac:spMkLst>
        </pc:spChg>
        <pc:spChg chg="add del mod">
          <ac:chgData name="Roz De Vile" userId="S::roz@musicmasters.org.uk::e65280b5-84ef-4bab-8aba-f7fc07f7cedc" providerId="AD" clId="Web-{35747B30-8825-99D0-7F41-0C079147516C}" dt="2025-08-26T18:15:43.686" v="145"/>
          <ac:spMkLst>
            <pc:docMk/>
            <pc:sldMk cId="1363813717" sldId="303"/>
            <ac:spMk id="13" creationId="{076739AF-8993-8333-D563-B11A9585CCAE}"/>
          </ac:spMkLst>
        </pc:spChg>
        <pc:picChg chg="add mod">
          <ac:chgData name="Roz De Vile" userId="S::roz@musicmasters.org.uk::e65280b5-84ef-4bab-8aba-f7fc07f7cedc" providerId="AD" clId="Web-{35747B30-8825-99D0-7F41-0C079147516C}" dt="2025-08-26T18:14:38.464" v="137" actId="1076"/>
          <ac:picMkLst>
            <pc:docMk/>
            <pc:sldMk cId="1363813717" sldId="303"/>
            <ac:picMk id="3" creationId="{47D3F1A4-6D35-9528-4BAD-46B735DDE26B}"/>
          </ac:picMkLst>
        </pc:picChg>
        <pc:picChg chg="add mod ord">
          <ac:chgData name="Roz De Vile" userId="S::roz@musicmasters.org.uk::e65280b5-84ef-4bab-8aba-f7fc07f7cedc" providerId="AD" clId="Web-{35747B30-8825-99D0-7F41-0C079147516C}" dt="2025-08-26T18:14:34.245" v="135" actId="14100"/>
          <ac:picMkLst>
            <pc:docMk/>
            <pc:sldMk cId="1363813717" sldId="303"/>
            <ac:picMk id="4" creationId="{CEE61310-0336-C026-82EF-1EAD1C2A6202}"/>
          </ac:picMkLst>
        </pc:picChg>
        <pc:picChg chg="del mod">
          <ac:chgData name="Roz De Vile" userId="S::roz@musicmasters.org.uk::e65280b5-84ef-4bab-8aba-f7fc07f7cedc" providerId="AD" clId="Web-{35747B30-8825-99D0-7F41-0C079147516C}" dt="2025-08-26T18:11:06.191" v="112"/>
          <ac:picMkLst>
            <pc:docMk/>
            <pc:sldMk cId="1363813717" sldId="303"/>
            <ac:picMk id="9" creationId="{B6B715CE-F4C2-453B-A251-35850BF9A918}"/>
          </ac:picMkLst>
        </pc:picChg>
        <pc:picChg chg="add mod">
          <ac:chgData name="Roz De Vile" userId="S::roz@musicmasters.org.uk::e65280b5-84ef-4bab-8aba-f7fc07f7cedc" providerId="AD" clId="Web-{35747B30-8825-99D0-7F41-0C079147516C}" dt="2025-08-26T18:14:44.433" v="140" actId="1076"/>
          <ac:picMkLst>
            <pc:docMk/>
            <pc:sldMk cId="1363813717" sldId="303"/>
            <ac:picMk id="10" creationId="{AE629BCD-03E4-CFF6-DE20-8F9A2CD12FAB}"/>
          </ac:picMkLst>
        </pc:picChg>
        <pc:picChg chg="del mod">
          <ac:chgData name="Roz De Vile" userId="S::roz@musicmasters.org.uk::e65280b5-84ef-4bab-8aba-f7fc07f7cedc" providerId="AD" clId="Web-{35747B30-8825-99D0-7F41-0C079147516C}" dt="2025-08-26T18:14:52.215" v="144"/>
          <ac:picMkLst>
            <pc:docMk/>
            <pc:sldMk cId="1363813717" sldId="303"/>
            <ac:picMk id="11" creationId="{A8DFDD82-C03A-4BF5-A033-0B48CEAE1080}"/>
          </ac:picMkLst>
        </pc:picChg>
        <pc:picChg chg="add mod ord">
          <ac:chgData name="Roz De Vile" userId="S::roz@musicmasters.org.uk::e65280b5-84ef-4bab-8aba-f7fc07f7cedc" providerId="AD" clId="Web-{35747B30-8825-99D0-7F41-0C079147516C}" dt="2025-08-26T18:16:08.061" v="153" actId="1076"/>
          <ac:picMkLst>
            <pc:docMk/>
            <pc:sldMk cId="1363813717" sldId="303"/>
            <ac:picMk id="14" creationId="{3783E9F8-112A-2683-BB7B-972AF4A2AF21}"/>
          </ac:picMkLst>
        </pc:picChg>
        <pc:picChg chg="mod">
          <ac:chgData name="Roz De Vile" userId="S::roz@musicmasters.org.uk::e65280b5-84ef-4bab-8aba-f7fc07f7cedc" providerId="AD" clId="Web-{35747B30-8825-99D0-7F41-0C079147516C}" dt="2025-08-26T18:16:11.499" v="154" actId="1076"/>
          <ac:picMkLst>
            <pc:docMk/>
            <pc:sldMk cId="1363813717" sldId="303"/>
            <ac:picMk id="21" creationId="{4F3EF37D-3890-461A-847F-FB0177592608}"/>
          </ac:picMkLst>
        </pc:picChg>
        <pc:picChg chg="del mod">
          <ac:chgData name="Roz De Vile" userId="S::roz@musicmasters.org.uk::e65280b5-84ef-4bab-8aba-f7fc07f7cedc" providerId="AD" clId="Web-{35747B30-8825-99D0-7F41-0C079147516C}" dt="2025-08-26T18:11:11.316" v="114"/>
          <ac:picMkLst>
            <pc:docMk/>
            <pc:sldMk cId="1363813717" sldId="303"/>
            <ac:picMk id="23" creationId="{E232EEE4-ECE0-468F-977E-F9513F737685}"/>
          </ac:picMkLst>
        </pc:picChg>
      </pc:sldChg>
      <pc:sldChg chg="addSp modSp">
        <pc:chgData name="Roz De Vile" userId="S::roz@musicmasters.org.uk::e65280b5-84ef-4bab-8aba-f7fc07f7cedc" providerId="AD" clId="Web-{35747B30-8825-99D0-7F41-0C079147516C}" dt="2025-08-26T18:24:09.736" v="192" actId="20577"/>
        <pc:sldMkLst>
          <pc:docMk/>
          <pc:sldMk cId="2787358867" sldId="304"/>
        </pc:sldMkLst>
        <pc:spChg chg="add mod">
          <ac:chgData name="Roz De Vile" userId="S::roz@musicmasters.org.uk::e65280b5-84ef-4bab-8aba-f7fc07f7cedc" providerId="AD" clId="Web-{35747B30-8825-99D0-7F41-0C079147516C}" dt="2025-08-26T18:24:09.736" v="192" actId="20577"/>
          <ac:spMkLst>
            <pc:docMk/>
            <pc:sldMk cId="2787358867" sldId="304"/>
            <ac:spMk id="4" creationId="{AE083005-178E-E48A-CDE3-F80954670C0A}"/>
          </ac:spMkLst>
        </pc:spChg>
        <pc:picChg chg="add mod">
          <ac:chgData name="Roz De Vile" userId="S::roz@musicmasters.org.uk::e65280b5-84ef-4bab-8aba-f7fc07f7cedc" providerId="AD" clId="Web-{35747B30-8825-99D0-7F41-0C079147516C}" dt="2025-08-26T18:24:04.236" v="189" actId="1076"/>
          <ac:picMkLst>
            <pc:docMk/>
            <pc:sldMk cId="2787358867" sldId="304"/>
            <ac:picMk id="3" creationId="{A135FD23-16FD-1A56-6360-3A3FB7F8AD46}"/>
          </ac:picMkLst>
        </pc:picChg>
        <pc:picChg chg="mod">
          <ac:chgData name="Roz De Vile" userId="S::roz@musicmasters.org.uk::e65280b5-84ef-4bab-8aba-f7fc07f7cedc" providerId="AD" clId="Web-{35747B30-8825-99D0-7F41-0C079147516C}" dt="2025-08-26T18:16:24.171" v="156" actId="1076"/>
          <ac:picMkLst>
            <pc:docMk/>
            <pc:sldMk cId="2787358867" sldId="304"/>
            <ac:picMk id="10" creationId="{BAD9B18B-2914-4901-924A-46BE940F9824}"/>
          </ac:picMkLst>
        </pc:picChg>
      </pc:sldChg>
      <pc:sldChg chg="addSp modSp">
        <pc:chgData name="Roz De Vile" userId="S::roz@musicmasters.org.uk::e65280b5-84ef-4bab-8aba-f7fc07f7cedc" providerId="AD" clId="Web-{35747B30-8825-99D0-7F41-0C079147516C}" dt="2025-08-26T18:28:12.449" v="202" actId="1076"/>
        <pc:sldMkLst>
          <pc:docMk/>
          <pc:sldMk cId="523003252" sldId="305"/>
        </pc:sldMkLst>
        <pc:picChg chg="add mod modCrop">
          <ac:chgData name="Roz De Vile" userId="S::roz@musicmasters.org.uk::e65280b5-84ef-4bab-8aba-f7fc07f7cedc" providerId="AD" clId="Web-{35747B30-8825-99D0-7F41-0C079147516C}" dt="2025-08-26T18:28:12.449" v="202" actId="1076"/>
          <ac:picMkLst>
            <pc:docMk/>
            <pc:sldMk cId="523003252" sldId="305"/>
            <ac:picMk id="3" creationId="{8CCD5473-6980-0631-DA3E-66DEDADB7EE8}"/>
          </ac:picMkLst>
        </pc:picChg>
      </pc:sldChg>
      <pc:sldChg chg="addSp delSp modSp">
        <pc:chgData name="Roz De Vile" userId="S::roz@musicmasters.org.uk::e65280b5-84ef-4bab-8aba-f7fc07f7cedc" providerId="AD" clId="Web-{35747B30-8825-99D0-7F41-0C079147516C}" dt="2025-08-26T18:33:04.616" v="239" actId="1076"/>
        <pc:sldMkLst>
          <pc:docMk/>
          <pc:sldMk cId="1413341325" sldId="306"/>
        </pc:sldMkLst>
        <pc:picChg chg="del">
          <ac:chgData name="Roz De Vile" userId="S::roz@musicmasters.org.uk::e65280b5-84ef-4bab-8aba-f7fc07f7cedc" providerId="AD" clId="Web-{35747B30-8825-99D0-7F41-0C079147516C}" dt="2025-08-26T18:28:20.683" v="203"/>
          <ac:picMkLst>
            <pc:docMk/>
            <pc:sldMk cId="1413341325" sldId="306"/>
            <ac:picMk id="2" creationId="{FDBCF24B-0495-435C-B8C0-C761B13983EA}"/>
          </ac:picMkLst>
        </pc:picChg>
        <pc:picChg chg="add mod modCrop">
          <ac:chgData name="Roz De Vile" userId="S::roz@musicmasters.org.uk::e65280b5-84ef-4bab-8aba-f7fc07f7cedc" providerId="AD" clId="Web-{35747B30-8825-99D0-7F41-0C079147516C}" dt="2025-08-26T18:31:17.144" v="218" actId="1076"/>
          <ac:picMkLst>
            <pc:docMk/>
            <pc:sldMk cId="1413341325" sldId="306"/>
            <ac:picMk id="3" creationId="{4E722470-E12F-7035-8243-51B4A3737A72}"/>
          </ac:picMkLst>
        </pc:picChg>
        <pc:picChg chg="add mod">
          <ac:chgData name="Roz De Vile" userId="S::roz@musicmasters.org.uk::e65280b5-84ef-4bab-8aba-f7fc07f7cedc" providerId="AD" clId="Web-{35747B30-8825-99D0-7F41-0C079147516C}" dt="2025-08-26T18:32:35.131" v="234" actId="1076"/>
          <ac:picMkLst>
            <pc:docMk/>
            <pc:sldMk cId="1413341325" sldId="306"/>
            <ac:picMk id="4" creationId="{CC40F745-90B4-E002-5E24-5BCA562621F9}"/>
          </ac:picMkLst>
        </pc:picChg>
        <pc:picChg chg="add mod">
          <ac:chgData name="Roz De Vile" userId="S::roz@musicmasters.org.uk::e65280b5-84ef-4bab-8aba-f7fc07f7cedc" providerId="AD" clId="Web-{35747B30-8825-99D0-7F41-0C079147516C}" dt="2025-08-26T18:32:37.037" v="235" actId="1076"/>
          <ac:picMkLst>
            <pc:docMk/>
            <pc:sldMk cId="1413341325" sldId="306"/>
            <ac:picMk id="5" creationId="{0D74EC55-BF30-FA4D-E5A7-3B28323C1EF2}"/>
          </ac:picMkLst>
        </pc:picChg>
        <pc:picChg chg="add del mod">
          <ac:chgData name="Roz De Vile" userId="S::roz@musicmasters.org.uk::e65280b5-84ef-4bab-8aba-f7fc07f7cedc" providerId="AD" clId="Web-{35747B30-8825-99D0-7F41-0C079147516C}" dt="2025-08-26T18:32:07.552" v="228"/>
          <ac:picMkLst>
            <pc:docMk/>
            <pc:sldMk cId="1413341325" sldId="306"/>
            <ac:picMk id="6" creationId="{AA5E997E-24DD-B2CC-E392-0C3228246C96}"/>
          </ac:picMkLst>
        </pc:picChg>
        <pc:picChg chg="add mod modCrop">
          <ac:chgData name="Roz De Vile" userId="S::roz@musicmasters.org.uk::e65280b5-84ef-4bab-8aba-f7fc07f7cedc" providerId="AD" clId="Web-{35747B30-8825-99D0-7F41-0C079147516C}" dt="2025-08-26T18:33:04.616" v="239" actId="1076"/>
          <ac:picMkLst>
            <pc:docMk/>
            <pc:sldMk cId="1413341325" sldId="306"/>
            <ac:picMk id="7" creationId="{837C7545-B921-4D51-A38D-BD0F38D94086}"/>
          </ac:picMkLst>
        </pc:picChg>
      </pc:sldChg>
    </pc:docChg>
  </pc:docChgLst>
  <pc:docChgLst>
    <pc:chgData name="Guest User" userId="S::urn:spo:tenantanon#7d539497-75ce-41fe-9bda-ceb0ccd3da60::" providerId="AD" clId="Web-{9044CEB1-4E1A-BF69-2B42-0DB93EFD3B42}"/>
    <pc:docChg chg="modSld">
      <pc:chgData name="Guest User" userId="S::urn:spo:tenantanon#7d539497-75ce-41fe-9bda-ceb0ccd3da60::" providerId="AD" clId="Web-{9044CEB1-4E1A-BF69-2B42-0DB93EFD3B42}" dt="2025-08-21T10:37:00.062" v="25"/>
      <pc:docMkLst>
        <pc:docMk/>
      </pc:docMkLst>
      <pc:sldChg chg="addSp delSp modSp">
        <pc:chgData name="Guest User" userId="S::urn:spo:tenantanon#7d539497-75ce-41fe-9bda-ceb0ccd3da60::" providerId="AD" clId="Web-{9044CEB1-4E1A-BF69-2B42-0DB93EFD3B42}" dt="2025-08-21T10:37:00.062" v="25"/>
        <pc:sldMkLst>
          <pc:docMk/>
          <pc:sldMk cId="3210056227" sldId="289"/>
        </pc:sldMkLst>
        <pc:spChg chg="add mod">
          <ac:chgData name="Guest User" userId="S::urn:spo:tenantanon#7d539497-75ce-41fe-9bda-ceb0ccd3da60::" providerId="AD" clId="Web-{9044CEB1-4E1A-BF69-2B42-0DB93EFD3B42}" dt="2025-08-21T10:36:56.906" v="24" actId="20577"/>
          <ac:spMkLst>
            <pc:docMk/>
            <pc:sldMk cId="3210056227" sldId="289"/>
            <ac:spMk id="2" creationId="{1107F2E8-2560-FEE5-4DF8-87E4DE89594F}"/>
          </ac:spMkLst>
        </pc:spChg>
      </pc:sldChg>
    </pc:docChg>
  </pc:docChgLst>
  <pc:docChgLst>
    <pc:chgData name="Roz De Vile" userId="S::roz@musicmasters.org.uk::e65280b5-84ef-4bab-8aba-f7fc07f7cedc" providerId="AD" clId="Web-{BBC5359C-67B1-0045-130A-FF068A24C348}"/>
    <pc:docChg chg="modSld">
      <pc:chgData name="Roz De Vile" userId="S::roz@musicmasters.org.uk::e65280b5-84ef-4bab-8aba-f7fc07f7cedc" providerId="AD" clId="Web-{BBC5359C-67B1-0045-130A-FF068A24C348}" dt="2025-08-26T16:06:59.478" v="64" actId="14100"/>
      <pc:docMkLst>
        <pc:docMk/>
      </pc:docMkLst>
      <pc:sldChg chg="modSp">
        <pc:chgData name="Roz De Vile" userId="S::roz@musicmasters.org.uk::e65280b5-84ef-4bab-8aba-f7fc07f7cedc" providerId="AD" clId="Web-{BBC5359C-67B1-0045-130A-FF068A24C348}" dt="2025-08-26T16:00:29.294" v="16" actId="1076"/>
        <pc:sldMkLst>
          <pc:docMk/>
          <pc:sldMk cId="3210056227" sldId="289"/>
        </pc:sldMkLst>
        <pc:spChg chg="mod">
          <ac:chgData name="Roz De Vile" userId="S::roz@musicmasters.org.uk::e65280b5-84ef-4bab-8aba-f7fc07f7cedc" providerId="AD" clId="Web-{BBC5359C-67B1-0045-130A-FF068A24C348}" dt="2025-08-26T15:58:42.103" v="1" actId="1076"/>
          <ac:spMkLst>
            <pc:docMk/>
            <pc:sldMk cId="3210056227" sldId="289"/>
            <ac:spMk id="2" creationId="{1107F2E8-2560-FEE5-4DF8-87E4DE89594F}"/>
          </ac:spMkLst>
        </pc:spChg>
        <pc:spChg chg="mod">
          <ac:chgData name="Roz De Vile" userId="S::roz@musicmasters.org.uk::e65280b5-84ef-4bab-8aba-f7fc07f7cedc" providerId="AD" clId="Web-{BBC5359C-67B1-0045-130A-FF068A24C348}" dt="2025-08-26T15:58:33.352" v="0" actId="20577"/>
          <ac:spMkLst>
            <pc:docMk/>
            <pc:sldMk cId="3210056227" sldId="289"/>
            <ac:spMk id="9" creationId="{E58AD840-6519-4924-BAFB-BDC044ACA8A4}"/>
          </ac:spMkLst>
        </pc:spChg>
        <pc:picChg chg="mod">
          <ac:chgData name="Roz De Vile" userId="S::roz@musicmasters.org.uk::e65280b5-84ef-4bab-8aba-f7fc07f7cedc" providerId="AD" clId="Web-{BBC5359C-67B1-0045-130A-FF068A24C348}" dt="2025-08-26T16:00:29.294" v="16" actId="1076"/>
          <ac:picMkLst>
            <pc:docMk/>
            <pc:sldMk cId="3210056227" sldId="289"/>
            <ac:picMk id="12" creationId="{955F96DB-AB1C-C1D7-6459-3BE5D2922D8D}"/>
          </ac:picMkLst>
        </pc:picChg>
        <pc:picChg chg="mod">
          <ac:chgData name="Roz De Vile" userId="S::roz@musicmasters.org.uk::e65280b5-84ef-4bab-8aba-f7fc07f7cedc" providerId="AD" clId="Web-{BBC5359C-67B1-0045-130A-FF068A24C348}" dt="2025-08-26T16:00:17.621" v="14" actId="1076"/>
          <ac:picMkLst>
            <pc:docMk/>
            <pc:sldMk cId="3210056227" sldId="289"/>
            <ac:picMk id="13" creationId="{92F0EB20-1F2C-8ACF-FD24-25E60459F5F2}"/>
          </ac:picMkLst>
        </pc:picChg>
        <pc:picChg chg="mod">
          <ac:chgData name="Roz De Vile" userId="S::roz@musicmasters.org.uk::e65280b5-84ef-4bab-8aba-f7fc07f7cedc" providerId="AD" clId="Web-{BBC5359C-67B1-0045-130A-FF068A24C348}" dt="2025-08-26T16:00:20.528" v="15" actId="1076"/>
          <ac:picMkLst>
            <pc:docMk/>
            <pc:sldMk cId="3210056227" sldId="289"/>
            <ac:picMk id="14" creationId="{011ED9D0-9DC9-8BAA-B2C3-66CF571AB717}"/>
          </ac:picMkLst>
        </pc:picChg>
      </pc:sldChg>
      <pc:sldChg chg="modSp">
        <pc:chgData name="Roz De Vile" userId="S::roz@musicmasters.org.uk::e65280b5-84ef-4bab-8aba-f7fc07f7cedc" providerId="AD" clId="Web-{BBC5359C-67B1-0045-130A-FF068A24C348}" dt="2025-08-26T16:05:19.084" v="26" actId="20577"/>
        <pc:sldMkLst>
          <pc:docMk/>
          <pc:sldMk cId="1997700451" sldId="299"/>
        </pc:sldMkLst>
        <pc:spChg chg="mod">
          <ac:chgData name="Roz De Vile" userId="S::roz@musicmasters.org.uk::e65280b5-84ef-4bab-8aba-f7fc07f7cedc" providerId="AD" clId="Web-{BBC5359C-67B1-0045-130A-FF068A24C348}" dt="2025-08-26T16:05:19.084" v="26" actId="20577"/>
          <ac:spMkLst>
            <pc:docMk/>
            <pc:sldMk cId="1997700451" sldId="299"/>
            <ac:spMk id="2" creationId="{151A1136-A64A-430B-8918-63BE3A25804D}"/>
          </ac:spMkLst>
        </pc:spChg>
        <pc:spChg chg="mod">
          <ac:chgData name="Roz De Vile" userId="S::roz@musicmasters.org.uk::e65280b5-84ef-4bab-8aba-f7fc07f7cedc" providerId="AD" clId="Web-{BBC5359C-67B1-0045-130A-FF068A24C348}" dt="2025-08-26T16:05:06.036" v="17" actId="20577"/>
          <ac:spMkLst>
            <pc:docMk/>
            <pc:sldMk cId="1997700451" sldId="299"/>
            <ac:spMk id="5" creationId="{ABC99704-18DA-4034-BFD1-81A19AF612EB}"/>
          </ac:spMkLst>
        </pc:spChg>
      </pc:sldChg>
      <pc:sldChg chg="modSp">
        <pc:chgData name="Roz De Vile" userId="S::roz@musicmasters.org.uk::e65280b5-84ef-4bab-8aba-f7fc07f7cedc" providerId="AD" clId="Web-{BBC5359C-67B1-0045-130A-FF068A24C348}" dt="2025-08-26T16:06:01.538" v="42" actId="1076"/>
        <pc:sldMkLst>
          <pc:docMk/>
          <pc:sldMk cId="2576989098" sldId="300"/>
        </pc:sldMkLst>
        <pc:spChg chg="mod">
          <ac:chgData name="Roz De Vile" userId="S::roz@musicmasters.org.uk::e65280b5-84ef-4bab-8aba-f7fc07f7cedc" providerId="AD" clId="Web-{BBC5359C-67B1-0045-130A-FF068A24C348}" dt="2025-08-26T16:05:27.959" v="27" actId="20577"/>
          <ac:spMkLst>
            <pc:docMk/>
            <pc:sldMk cId="2576989098" sldId="300"/>
            <ac:spMk id="2" creationId="{D69B3C8A-48D3-422F-82CE-F07E71D18B02}"/>
          </ac:spMkLst>
        </pc:spChg>
        <pc:picChg chg="mod">
          <ac:chgData name="Roz De Vile" userId="S::roz@musicmasters.org.uk::e65280b5-84ef-4bab-8aba-f7fc07f7cedc" providerId="AD" clId="Web-{BBC5359C-67B1-0045-130A-FF068A24C348}" dt="2025-08-26T16:06:00.007" v="41" actId="1076"/>
          <ac:picMkLst>
            <pc:docMk/>
            <pc:sldMk cId="2576989098" sldId="300"/>
            <ac:picMk id="9" creationId="{083D34C0-88B4-4D7C-AFD2-7274AAF86780}"/>
          </ac:picMkLst>
        </pc:picChg>
        <pc:picChg chg="mod">
          <ac:chgData name="Roz De Vile" userId="S::roz@musicmasters.org.uk::e65280b5-84ef-4bab-8aba-f7fc07f7cedc" providerId="AD" clId="Web-{BBC5359C-67B1-0045-130A-FF068A24C348}" dt="2025-08-26T16:06:01.538" v="42" actId="1076"/>
          <ac:picMkLst>
            <pc:docMk/>
            <pc:sldMk cId="2576989098" sldId="300"/>
            <ac:picMk id="11" creationId="{6AB31F01-6A84-4B78-957C-DBC44DFC503C}"/>
          </ac:picMkLst>
        </pc:picChg>
        <pc:picChg chg="mod">
          <ac:chgData name="Roz De Vile" userId="S::roz@musicmasters.org.uk::e65280b5-84ef-4bab-8aba-f7fc07f7cedc" providerId="AD" clId="Web-{BBC5359C-67B1-0045-130A-FF068A24C348}" dt="2025-08-26T16:05:56.679" v="40" actId="1076"/>
          <ac:picMkLst>
            <pc:docMk/>
            <pc:sldMk cId="2576989098" sldId="300"/>
            <ac:picMk id="13" creationId="{A438630A-7FB6-43C6-9BA9-57611B28142B}"/>
          </ac:picMkLst>
        </pc:picChg>
        <pc:picChg chg="mod">
          <ac:chgData name="Roz De Vile" userId="S::roz@musicmasters.org.uk::e65280b5-84ef-4bab-8aba-f7fc07f7cedc" providerId="AD" clId="Web-{BBC5359C-67B1-0045-130A-FF068A24C348}" dt="2025-08-26T16:05:43.491" v="35" actId="1076"/>
          <ac:picMkLst>
            <pc:docMk/>
            <pc:sldMk cId="2576989098" sldId="300"/>
            <ac:picMk id="15" creationId="{3CE2B4B0-285A-4FC5-9B7B-49B1A6039767}"/>
          </ac:picMkLst>
        </pc:picChg>
      </pc:sldChg>
      <pc:sldChg chg="modSp">
        <pc:chgData name="Roz De Vile" userId="S::roz@musicmasters.org.uk::e65280b5-84ef-4bab-8aba-f7fc07f7cedc" providerId="AD" clId="Web-{BBC5359C-67B1-0045-130A-FF068A24C348}" dt="2025-08-26T16:06:13.664" v="45" actId="1076"/>
        <pc:sldMkLst>
          <pc:docMk/>
          <pc:sldMk cId="3699464429" sldId="301"/>
        </pc:sldMkLst>
        <pc:spChg chg="mod">
          <ac:chgData name="Roz De Vile" userId="S::roz@musicmasters.org.uk::e65280b5-84ef-4bab-8aba-f7fc07f7cedc" providerId="AD" clId="Web-{BBC5359C-67B1-0045-130A-FF068A24C348}" dt="2025-08-26T16:06:08.195" v="43" actId="20577"/>
          <ac:spMkLst>
            <pc:docMk/>
            <pc:sldMk cId="3699464429" sldId="301"/>
            <ac:spMk id="2" creationId="{B3884CAA-5B30-43FA-980F-514449467E09}"/>
          </ac:spMkLst>
        </pc:spChg>
        <pc:picChg chg="mod">
          <ac:chgData name="Roz De Vile" userId="S::roz@musicmasters.org.uk::e65280b5-84ef-4bab-8aba-f7fc07f7cedc" providerId="AD" clId="Web-{BBC5359C-67B1-0045-130A-FF068A24C348}" dt="2025-08-26T16:06:10.898" v="44" actId="1076"/>
          <ac:picMkLst>
            <pc:docMk/>
            <pc:sldMk cId="3699464429" sldId="301"/>
            <ac:picMk id="10" creationId="{65A61D2C-F846-48E3-B73A-BADCDDA7E1BE}"/>
          </ac:picMkLst>
        </pc:picChg>
        <pc:picChg chg="mod">
          <ac:chgData name="Roz De Vile" userId="S::roz@musicmasters.org.uk::e65280b5-84ef-4bab-8aba-f7fc07f7cedc" providerId="AD" clId="Web-{BBC5359C-67B1-0045-130A-FF068A24C348}" dt="2025-08-26T16:06:13.664" v="45" actId="1076"/>
          <ac:picMkLst>
            <pc:docMk/>
            <pc:sldMk cId="3699464429" sldId="301"/>
            <ac:picMk id="12" creationId="{8B8AFB87-AD96-4C41-95C1-A18506DB4452}"/>
          </ac:picMkLst>
        </pc:picChg>
      </pc:sldChg>
      <pc:sldChg chg="addSp delSp modSp">
        <pc:chgData name="Roz De Vile" userId="S::roz@musicmasters.org.uk::e65280b5-84ef-4bab-8aba-f7fc07f7cedc" providerId="AD" clId="Web-{BBC5359C-67B1-0045-130A-FF068A24C348}" dt="2025-08-26T16:06:28.555" v="50" actId="20577"/>
        <pc:sldMkLst>
          <pc:docMk/>
          <pc:sldMk cId="2560284842" sldId="302"/>
        </pc:sldMkLst>
        <pc:spChg chg="mod">
          <ac:chgData name="Roz De Vile" userId="S::roz@musicmasters.org.uk::e65280b5-84ef-4bab-8aba-f7fc07f7cedc" providerId="AD" clId="Web-{BBC5359C-67B1-0045-130A-FF068A24C348}" dt="2025-08-26T16:06:28.555" v="50" actId="20577"/>
          <ac:spMkLst>
            <pc:docMk/>
            <pc:sldMk cId="2560284842" sldId="302"/>
            <ac:spMk id="2" creationId="{EA6EB102-7B31-4B13-AC81-956C1CB2C73B}"/>
          </ac:spMkLst>
        </pc:spChg>
        <pc:spChg chg="add del mod">
          <ac:chgData name="Roz De Vile" userId="S::roz@musicmasters.org.uk::e65280b5-84ef-4bab-8aba-f7fc07f7cedc" providerId="AD" clId="Web-{BBC5359C-67B1-0045-130A-FF068A24C348}" dt="2025-08-26T16:06:22.523" v="49"/>
          <ac:spMkLst>
            <pc:docMk/>
            <pc:sldMk cId="2560284842" sldId="302"/>
            <ac:spMk id="3" creationId="{09BB54F6-BAC3-50F0-D8CC-87B5A60EA2C0}"/>
          </ac:spMkLst>
        </pc:spChg>
      </pc:sldChg>
      <pc:sldChg chg="modSp">
        <pc:chgData name="Roz De Vile" userId="S::roz@musicmasters.org.uk::e65280b5-84ef-4bab-8aba-f7fc07f7cedc" providerId="AD" clId="Web-{BBC5359C-67B1-0045-130A-FF068A24C348}" dt="2025-08-26T16:06:42.149" v="51" actId="20577"/>
        <pc:sldMkLst>
          <pc:docMk/>
          <pc:sldMk cId="1363813717" sldId="303"/>
        </pc:sldMkLst>
        <pc:spChg chg="mod">
          <ac:chgData name="Roz De Vile" userId="S::roz@musicmasters.org.uk::e65280b5-84ef-4bab-8aba-f7fc07f7cedc" providerId="AD" clId="Web-{BBC5359C-67B1-0045-130A-FF068A24C348}" dt="2025-08-26T16:06:42.149" v="51" actId="20577"/>
          <ac:spMkLst>
            <pc:docMk/>
            <pc:sldMk cId="1363813717" sldId="303"/>
            <ac:spMk id="2" creationId="{E4FECEB2-0DFB-46EF-81AE-9915379EC61A}"/>
          </ac:spMkLst>
        </pc:spChg>
      </pc:sldChg>
      <pc:sldChg chg="modSp">
        <pc:chgData name="Roz De Vile" userId="S::roz@musicmasters.org.uk::e65280b5-84ef-4bab-8aba-f7fc07f7cedc" providerId="AD" clId="Web-{BBC5359C-67B1-0045-130A-FF068A24C348}" dt="2025-08-26T16:06:59.478" v="64" actId="14100"/>
        <pc:sldMkLst>
          <pc:docMk/>
          <pc:sldMk cId="2787358867" sldId="304"/>
        </pc:sldMkLst>
        <pc:spChg chg="mod">
          <ac:chgData name="Roz De Vile" userId="S::roz@musicmasters.org.uk::e65280b5-84ef-4bab-8aba-f7fc07f7cedc" providerId="AD" clId="Web-{BBC5359C-67B1-0045-130A-FF068A24C348}" dt="2025-08-26T16:06:59.478" v="64" actId="14100"/>
          <ac:spMkLst>
            <pc:docMk/>
            <pc:sldMk cId="2787358867" sldId="304"/>
            <ac:spMk id="2" creationId="{92DCF2D7-EA9F-407F-B5EA-F9C2D6009C81}"/>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352F15-C306-65FB-C7AD-6F07391FF9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B2EBCC4E-6256-52C2-C23B-107E322E092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4C8B7C9-D685-6F48-BAC3-674E5ED69D40}" type="datetimeFigureOut">
              <a:rPr lang="en-GB" smtClean="0"/>
              <a:t>26/08/2025</a:t>
            </a:fld>
            <a:endParaRPr lang="en-GB"/>
          </a:p>
        </p:txBody>
      </p:sp>
      <p:sp>
        <p:nvSpPr>
          <p:cNvPr id="4" name="Footer Placeholder 3">
            <a:extLst>
              <a:ext uri="{FF2B5EF4-FFF2-40B4-BE49-F238E27FC236}">
                <a16:creationId xmlns:a16="http://schemas.microsoft.com/office/drawing/2014/main" id="{84795580-374B-D3BB-5280-CB68A5AEE77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0C1F2550-02DC-23A3-E6E7-96A819E2269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7C88C97-8FAB-B64E-BF51-167FFD673A65}" type="slidenum">
              <a:rPr lang="en-GB" smtClean="0"/>
              <a:t>‹#›</a:t>
            </a:fld>
            <a:endParaRPr lang="en-GB"/>
          </a:p>
        </p:txBody>
      </p:sp>
    </p:spTree>
    <p:extLst>
      <p:ext uri="{BB962C8B-B14F-4D97-AF65-F5344CB8AC3E}">
        <p14:creationId xmlns:p14="http://schemas.microsoft.com/office/powerpoint/2010/main" val="31393634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A5093-1187-47E0-A3C9-F4B76D9CA006}" type="datetimeFigureOut">
              <a:rPr lang="en-GB" smtClean="0"/>
              <a:t>26/08/2025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AB7E3-4CB3-40F8-99BA-26587ABC5496}" type="slidenum">
              <a:rPr lang="en-GB" smtClean="0"/>
              <a:t>‹#›</a:t>
            </a:fld>
            <a:endParaRPr lang="en-GB"/>
          </a:p>
        </p:txBody>
      </p:sp>
    </p:spTree>
    <p:extLst>
      <p:ext uri="{BB962C8B-B14F-4D97-AF65-F5344CB8AC3E}">
        <p14:creationId xmlns:p14="http://schemas.microsoft.com/office/powerpoint/2010/main" val="30140508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Now you know a little bit about us.</a:t>
            </a:r>
          </a:p>
        </p:txBody>
      </p:sp>
      <p:sp>
        <p:nvSpPr>
          <p:cNvPr id="4" name="Slide Number Placeholder 3"/>
          <p:cNvSpPr>
            <a:spLocks noGrp="1"/>
          </p:cNvSpPr>
          <p:nvPr>
            <p:ph type="sldNum" sz="quarter" idx="5"/>
          </p:nvPr>
        </p:nvSpPr>
        <p:spPr/>
        <p:txBody>
          <a:bodyPr/>
          <a:lstStyle/>
          <a:p>
            <a:fld id="{BAC6E34D-9855-1041-AC55-EBABC67EDB98}" type="slidenum">
              <a:rPr lang="en-US" smtClean="0"/>
              <a:t>1</a:t>
            </a:fld>
            <a:endParaRPr lang="en-US"/>
          </a:p>
        </p:txBody>
      </p:sp>
    </p:spTree>
    <p:extLst>
      <p:ext uri="{BB962C8B-B14F-4D97-AF65-F5344CB8AC3E}">
        <p14:creationId xmlns:p14="http://schemas.microsoft.com/office/powerpoint/2010/main" val="2283679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You'll get to know us and our work as a charity really well throughout the year, but we wanted to take a moment to introduce you to some of the many facets of our </a:t>
            </a:r>
            <a:r>
              <a:rPr lang="en-US" dirty="0" err="1">
                <a:cs typeface="Calibri"/>
              </a:rPr>
              <a:t>organisation</a:t>
            </a:r>
            <a:r>
              <a:rPr lang="en-US" dirty="0">
                <a:cs typeface="Calibri"/>
              </a:rPr>
              <a:t> and give you a brief introduction to us now. </a:t>
            </a:r>
          </a:p>
        </p:txBody>
      </p:sp>
      <p:sp>
        <p:nvSpPr>
          <p:cNvPr id="4" name="Slide Number Placeholder 3"/>
          <p:cNvSpPr>
            <a:spLocks noGrp="1"/>
          </p:cNvSpPr>
          <p:nvPr>
            <p:ph type="sldNum" sz="quarter" idx="5"/>
          </p:nvPr>
        </p:nvSpPr>
        <p:spPr/>
        <p:txBody>
          <a:bodyPr/>
          <a:lstStyle/>
          <a:p>
            <a:fld id="{BAC6E34D-9855-1041-AC55-EBABC67EDB98}" type="slidenum">
              <a:rPr lang="en-US" smtClean="0"/>
              <a:t>2</a:t>
            </a:fld>
            <a:endParaRPr lang="en-US"/>
          </a:p>
        </p:txBody>
      </p:sp>
    </p:spTree>
    <p:extLst>
      <p:ext uri="{BB962C8B-B14F-4D97-AF65-F5344CB8AC3E}">
        <p14:creationId xmlns:p14="http://schemas.microsoft.com/office/powerpoint/2010/main" val="26888348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svg"/></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svg"/></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jp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jpg"/><Relationship Id="rId1" Type="http://schemas.openxmlformats.org/officeDocument/2006/relationships/slideMaster" Target="../slideMasters/slideMaster1.xml"/><Relationship Id="rId5" Type="http://schemas.openxmlformats.org/officeDocument/2006/relationships/image" Target="../media/image16.svg"/><Relationship Id="rId4" Type="http://schemas.openxmlformats.org/officeDocument/2006/relationships/image" Target="../media/image15.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jpg"/><Relationship Id="rId1" Type="http://schemas.openxmlformats.org/officeDocument/2006/relationships/slideMaster" Target="../slideMasters/slideMaster1.xml"/><Relationship Id="rId5" Type="http://schemas.openxmlformats.org/officeDocument/2006/relationships/image" Target="../media/image19.svg"/><Relationship Id="rId4" Type="http://schemas.openxmlformats.org/officeDocument/2006/relationships/image" Target="../media/image1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Master" Target="../slideMasters/slideMaster1.xml"/><Relationship Id="rId4" Type="http://schemas.openxmlformats.org/officeDocument/2006/relationships/image" Target="../media/image22.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6_Title Slide">
    <p:bg>
      <p:bgPr>
        <a:solidFill>
          <a:srgbClr val="FF2B50"/>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chemeClr val="bg1"/>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1550500"/>
            <a:ext cx="7228840" cy="1661993"/>
          </a:xfrm>
          <a:prstGeom prst="rect">
            <a:avLst/>
          </a:prstGeom>
        </p:spPr>
        <p:txBody>
          <a:bodyPr vert="horz" wrap="square" lIns="0" tIns="0" rIns="0" bIns="0" rtlCol="0" anchor="t" anchorCtr="0">
            <a:spAutoFit/>
          </a:bodyPr>
          <a:lstStyle>
            <a:lvl1pPr>
              <a:defRPr sz="6000">
                <a:solidFill>
                  <a:schemeClr val="bg1"/>
                </a:solidFill>
              </a:defRPr>
            </a:lvl1pPr>
          </a:lstStyle>
          <a:p>
            <a:r>
              <a:rPr lang="en-GB" dirty="0"/>
              <a:t>Click to edit Master title style</a:t>
            </a:r>
          </a:p>
        </p:txBody>
      </p:sp>
      <p:pic>
        <p:nvPicPr>
          <p:cNvPr id="3" name="Picture 2">
            <a:extLst>
              <a:ext uri="{FF2B5EF4-FFF2-40B4-BE49-F238E27FC236}">
                <a16:creationId xmlns:a16="http://schemas.microsoft.com/office/drawing/2014/main" id="{FA55DFAD-84A5-0876-AC21-E62547E4421C}"/>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20319949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4_Title Slide">
    <p:bg>
      <p:bgPr>
        <a:solidFill>
          <a:srgbClr val="FFE2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6F42-7A44-45A0-0361-E118277A6C37}"/>
              </a:ext>
            </a:extLst>
          </p:cNvPr>
          <p:cNvSpPr>
            <a:spLocks noGrp="1"/>
          </p:cNvSpPr>
          <p:nvPr>
            <p:ph type="ctrTitle" hasCustomPrompt="1"/>
          </p:nvPr>
        </p:nvSpPr>
        <p:spPr>
          <a:xfrm>
            <a:off x="1524000" y="3133534"/>
            <a:ext cx="9144000" cy="590931"/>
          </a:xfrm>
        </p:spPr>
        <p:txBody>
          <a:bodyPr anchor="ctr" anchorCtr="0"/>
          <a:lstStyle>
            <a:lvl1pPr algn="ctr">
              <a:lnSpc>
                <a:spcPct val="80000"/>
              </a:lnSpc>
              <a:defRPr sz="4800"/>
            </a:lvl1pPr>
          </a:lstStyle>
          <a:p>
            <a:r>
              <a:rPr lang="en-GB" dirty="0"/>
              <a:t>“Click to edit quote”</a:t>
            </a:r>
          </a:p>
        </p:txBody>
      </p:sp>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5" name="Picture 4">
            <a:extLst>
              <a:ext uri="{FF2B5EF4-FFF2-40B4-BE49-F238E27FC236}">
                <a16:creationId xmlns:a16="http://schemas.microsoft.com/office/drawing/2014/main" id="{4A4041F2-5C4E-C91B-9AE7-086090185BC4}"/>
              </a:ext>
            </a:extLst>
          </p:cNvPr>
          <p:cNvPicPr>
            <a:picLocks noChangeAspect="1"/>
          </p:cNvPicPr>
          <p:nvPr userDrawn="1"/>
        </p:nvPicPr>
        <p:blipFill>
          <a:blip r:embed="rId2"/>
          <a:srcRect/>
          <a:stretch/>
        </p:blipFill>
        <p:spPr>
          <a:xfrm>
            <a:off x="10767599" y="157486"/>
            <a:ext cx="1175479" cy="964568"/>
          </a:xfrm>
          <a:prstGeom prst="rect">
            <a:avLst/>
          </a:prstGeom>
        </p:spPr>
      </p:pic>
      <p:pic>
        <p:nvPicPr>
          <p:cNvPr id="3" name="Graphic 2">
            <a:extLst>
              <a:ext uri="{FF2B5EF4-FFF2-40B4-BE49-F238E27FC236}">
                <a16:creationId xmlns:a16="http://schemas.microsoft.com/office/drawing/2014/main" id="{ED11B9F7-C88B-C7CF-DAAC-90833443B54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23002" y="889002"/>
            <a:ext cx="5968998" cy="5968998"/>
          </a:xfrm>
          <a:prstGeom prst="rect">
            <a:avLst/>
          </a:prstGeom>
        </p:spPr>
      </p:pic>
    </p:spTree>
    <p:extLst>
      <p:ext uri="{BB962C8B-B14F-4D97-AF65-F5344CB8AC3E}">
        <p14:creationId xmlns:p14="http://schemas.microsoft.com/office/powerpoint/2010/main" val="42596731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Title Slide">
    <p:bg>
      <p:bgPr>
        <a:solidFill>
          <a:srgbClr val="DCE1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6F42-7A44-45A0-0361-E118277A6C37}"/>
              </a:ext>
            </a:extLst>
          </p:cNvPr>
          <p:cNvSpPr>
            <a:spLocks noGrp="1"/>
          </p:cNvSpPr>
          <p:nvPr>
            <p:ph type="ctrTitle" hasCustomPrompt="1"/>
          </p:nvPr>
        </p:nvSpPr>
        <p:spPr>
          <a:xfrm>
            <a:off x="1524000" y="3133534"/>
            <a:ext cx="9144000" cy="590931"/>
          </a:xfrm>
        </p:spPr>
        <p:txBody>
          <a:bodyPr anchor="ctr" anchorCtr="0"/>
          <a:lstStyle>
            <a:lvl1pPr algn="ctr">
              <a:lnSpc>
                <a:spcPct val="80000"/>
              </a:lnSpc>
              <a:defRPr sz="4800">
                <a:solidFill>
                  <a:srgbClr val="111E48"/>
                </a:solidFill>
              </a:defRPr>
            </a:lvl1pPr>
          </a:lstStyle>
          <a:p>
            <a:r>
              <a:rPr lang="en-GB" dirty="0"/>
              <a:t>“Click to edit quote”</a:t>
            </a:r>
          </a:p>
        </p:txBody>
      </p:sp>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5" name="Picture 4">
            <a:extLst>
              <a:ext uri="{FF2B5EF4-FFF2-40B4-BE49-F238E27FC236}">
                <a16:creationId xmlns:a16="http://schemas.microsoft.com/office/drawing/2014/main" id="{4A4041F2-5C4E-C91B-9AE7-086090185BC4}"/>
              </a:ext>
            </a:extLst>
          </p:cNvPr>
          <p:cNvPicPr>
            <a:picLocks noChangeAspect="1"/>
          </p:cNvPicPr>
          <p:nvPr userDrawn="1"/>
        </p:nvPicPr>
        <p:blipFill>
          <a:blip r:embed="rId2"/>
          <a:srcRect/>
          <a:stretch/>
        </p:blipFill>
        <p:spPr>
          <a:xfrm>
            <a:off x="10767599" y="157486"/>
            <a:ext cx="1175479" cy="964568"/>
          </a:xfrm>
          <a:prstGeom prst="rect">
            <a:avLst/>
          </a:prstGeom>
        </p:spPr>
      </p:pic>
      <p:pic>
        <p:nvPicPr>
          <p:cNvPr id="7" name="Graphic 6">
            <a:extLst>
              <a:ext uri="{FF2B5EF4-FFF2-40B4-BE49-F238E27FC236}">
                <a16:creationId xmlns:a16="http://schemas.microsoft.com/office/drawing/2014/main" id="{5043FA4D-0882-BE0E-525F-2A66C6FF26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0" y="0"/>
            <a:ext cx="5968998" cy="5968998"/>
          </a:xfrm>
          <a:prstGeom prst="rect">
            <a:avLst/>
          </a:prstGeom>
        </p:spPr>
      </p:pic>
    </p:spTree>
    <p:extLst>
      <p:ext uri="{BB962C8B-B14F-4D97-AF65-F5344CB8AC3E}">
        <p14:creationId xmlns:p14="http://schemas.microsoft.com/office/powerpoint/2010/main" val="26018715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6_Title Slide">
    <p:bg>
      <p:bgPr>
        <a:solidFill>
          <a:srgbClr val="FFE2E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6F42-7A44-45A0-0361-E118277A6C37}"/>
              </a:ext>
            </a:extLst>
          </p:cNvPr>
          <p:cNvSpPr>
            <a:spLocks noGrp="1"/>
          </p:cNvSpPr>
          <p:nvPr>
            <p:ph type="ctrTitle" hasCustomPrompt="1"/>
          </p:nvPr>
        </p:nvSpPr>
        <p:spPr>
          <a:xfrm>
            <a:off x="1524000" y="3133534"/>
            <a:ext cx="9144000" cy="590931"/>
          </a:xfrm>
        </p:spPr>
        <p:txBody>
          <a:bodyPr anchor="ctr" anchorCtr="0"/>
          <a:lstStyle>
            <a:lvl1pPr algn="ctr">
              <a:lnSpc>
                <a:spcPct val="80000"/>
              </a:lnSpc>
              <a:defRPr sz="4800"/>
            </a:lvl1pPr>
          </a:lstStyle>
          <a:p>
            <a:r>
              <a:rPr lang="en-GB" dirty="0"/>
              <a:t>“Click to edit quote”</a:t>
            </a:r>
          </a:p>
        </p:txBody>
      </p:sp>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5" name="Picture 4">
            <a:extLst>
              <a:ext uri="{FF2B5EF4-FFF2-40B4-BE49-F238E27FC236}">
                <a16:creationId xmlns:a16="http://schemas.microsoft.com/office/drawing/2014/main" id="{4A4041F2-5C4E-C91B-9AE7-086090185BC4}"/>
              </a:ext>
            </a:extLst>
          </p:cNvPr>
          <p:cNvPicPr>
            <a:picLocks noChangeAspect="1"/>
          </p:cNvPicPr>
          <p:nvPr userDrawn="1"/>
        </p:nvPicPr>
        <p:blipFill>
          <a:blip r:embed="rId2"/>
          <a:srcRect/>
          <a:stretch/>
        </p:blipFill>
        <p:spPr>
          <a:xfrm>
            <a:off x="10767599" y="157486"/>
            <a:ext cx="1175479" cy="964568"/>
          </a:xfrm>
          <a:prstGeom prst="rect">
            <a:avLst/>
          </a:prstGeom>
        </p:spPr>
      </p:pic>
      <p:pic>
        <p:nvPicPr>
          <p:cNvPr id="3" name="Graphic 2">
            <a:extLst>
              <a:ext uri="{FF2B5EF4-FFF2-40B4-BE49-F238E27FC236}">
                <a16:creationId xmlns:a16="http://schemas.microsoft.com/office/drawing/2014/main" id="{ED11B9F7-C88B-C7CF-DAAC-90833443B541}"/>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0800000">
            <a:off x="2" y="0"/>
            <a:ext cx="5968998" cy="5968998"/>
          </a:xfrm>
          <a:prstGeom prst="rect">
            <a:avLst/>
          </a:prstGeom>
        </p:spPr>
      </p:pic>
    </p:spTree>
    <p:extLst>
      <p:ext uri="{BB962C8B-B14F-4D97-AF65-F5344CB8AC3E}">
        <p14:creationId xmlns:p14="http://schemas.microsoft.com/office/powerpoint/2010/main" val="35962995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280500"/>
            <a:ext cx="10515600" cy="609398"/>
          </a:xfrm>
          <a:prstGeom prst="rect">
            <a:avLst/>
          </a:prstGeom>
        </p:spPr>
        <p:txBody>
          <a:bodyPr vert="horz" lIns="0" tIns="0" rIns="0" bIns="0" rtlCol="0" anchor="t" anchorCtr="0">
            <a:spAutoFit/>
          </a:bodyPr>
          <a:lstStyle/>
          <a:p>
            <a:r>
              <a:rPr lang="en-GB" dirty="0"/>
              <a:t>Click to edit Master title style</a:t>
            </a:r>
          </a:p>
        </p:txBody>
      </p:sp>
      <p:sp>
        <p:nvSpPr>
          <p:cNvPr id="6" name="Text Placeholder 5">
            <a:extLst>
              <a:ext uri="{FF2B5EF4-FFF2-40B4-BE49-F238E27FC236}">
                <a16:creationId xmlns:a16="http://schemas.microsoft.com/office/drawing/2014/main" id="{00510DE8-EBDF-1CE2-3A1B-CC5425CAC434}"/>
              </a:ext>
            </a:extLst>
          </p:cNvPr>
          <p:cNvSpPr>
            <a:spLocks noGrp="1"/>
          </p:cNvSpPr>
          <p:nvPr>
            <p:ph type="body" sz="quarter" idx="10"/>
          </p:nvPr>
        </p:nvSpPr>
        <p:spPr>
          <a:xfrm>
            <a:off x="248920" y="1482724"/>
            <a:ext cx="11694160" cy="4024313"/>
          </a:xfrm>
          <a:prstGeom prst="rect">
            <a:avLst/>
          </a:prstGeom>
        </p:spPr>
        <p:txBody>
          <a:bodyPr/>
          <a:lstStyle>
            <a:lvl1pPr marL="162000" indent="-162000">
              <a:defRPr sz="1800" b="0" i="0">
                <a:latin typeface="Circular Std Book Italic" panose="020B0604020101020102" pitchFamily="34" charset="77"/>
                <a:cs typeface="Circular Std Book Italic" panose="020B0604020101020102" pitchFamily="34" charset="77"/>
              </a:defRPr>
            </a:lvl1pPr>
            <a:lvl2pPr marL="162000" indent="-162000">
              <a:defRPr sz="1800" b="0" i="0">
                <a:latin typeface="Circular Std Book Italic" panose="020B0604020101020102" pitchFamily="34" charset="77"/>
                <a:cs typeface="Circular Std Book Italic" panose="020B0604020101020102" pitchFamily="34" charset="77"/>
              </a:defRPr>
            </a:lvl2pPr>
            <a:lvl3pPr marL="162000" indent="-162000">
              <a:defRPr sz="1800" b="0" i="0">
                <a:latin typeface="Circular Std Book Italic" panose="020B0604020101020102" pitchFamily="34" charset="77"/>
                <a:cs typeface="Circular Std Book Italic" panose="020B0604020101020102" pitchFamily="34" charset="77"/>
              </a:defRPr>
            </a:lvl3pPr>
            <a:lvl4pPr marL="162000" indent="-162000">
              <a:defRPr sz="1800" b="0" i="0">
                <a:latin typeface="Circular Std Book Italic" panose="020B0604020101020102" pitchFamily="34" charset="77"/>
                <a:cs typeface="Circular Std Book Italic" panose="020B0604020101020102" pitchFamily="34" charset="77"/>
              </a:defRPr>
            </a:lvl4pPr>
            <a:lvl5pPr marL="162000" indent="-162000">
              <a:defRPr sz="1800" b="0" i="0">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3" name="Picture 2">
            <a:extLst>
              <a:ext uri="{FF2B5EF4-FFF2-40B4-BE49-F238E27FC236}">
                <a16:creationId xmlns:a16="http://schemas.microsoft.com/office/drawing/2014/main" id="{CAA2D676-5D71-A6C4-A7BF-0DCF2F211923}"/>
              </a:ext>
            </a:extLst>
          </p:cNvPr>
          <p:cNvPicPr>
            <a:picLocks noChangeAspect="1"/>
          </p:cNvPicPr>
          <p:nvPr userDrawn="1"/>
        </p:nvPicPr>
        <p:blipFill>
          <a:blip r:embed="rId2"/>
          <a:srcRect/>
          <a:stretch/>
        </p:blipFill>
        <p:spPr>
          <a:xfrm>
            <a:off x="10767599" y="157486"/>
            <a:ext cx="1175479" cy="964568"/>
          </a:xfrm>
          <a:prstGeom prst="rect">
            <a:avLst/>
          </a:prstGeom>
        </p:spPr>
      </p:pic>
    </p:spTree>
    <p:extLst>
      <p:ext uri="{BB962C8B-B14F-4D97-AF65-F5344CB8AC3E}">
        <p14:creationId xmlns:p14="http://schemas.microsoft.com/office/powerpoint/2010/main" val="1030269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280500"/>
            <a:ext cx="10515600" cy="609398"/>
          </a:xfrm>
          <a:prstGeom prst="rect">
            <a:avLst/>
          </a:prstGeom>
        </p:spPr>
        <p:txBody>
          <a:bodyPr vert="horz" lIns="0" tIns="0" rIns="0" bIns="0" rtlCol="0" anchor="t" anchorCtr="0">
            <a:spAutoFit/>
          </a:bodyPr>
          <a:lstStyle/>
          <a:p>
            <a:r>
              <a:rPr lang="en-GB" dirty="0"/>
              <a:t>Click to edit Master title style</a:t>
            </a:r>
          </a:p>
        </p:txBody>
      </p:sp>
      <p:sp>
        <p:nvSpPr>
          <p:cNvPr id="6" name="Text Placeholder 5">
            <a:extLst>
              <a:ext uri="{FF2B5EF4-FFF2-40B4-BE49-F238E27FC236}">
                <a16:creationId xmlns:a16="http://schemas.microsoft.com/office/drawing/2014/main" id="{00510DE8-EBDF-1CE2-3A1B-CC5425CAC434}"/>
              </a:ext>
            </a:extLst>
          </p:cNvPr>
          <p:cNvSpPr>
            <a:spLocks noGrp="1"/>
          </p:cNvSpPr>
          <p:nvPr>
            <p:ph type="body" sz="quarter" idx="10"/>
          </p:nvPr>
        </p:nvSpPr>
        <p:spPr>
          <a:xfrm>
            <a:off x="248920" y="1482724"/>
            <a:ext cx="5628324" cy="4024313"/>
          </a:xfrm>
          <a:prstGeom prst="rect">
            <a:avLst/>
          </a:prstGeom>
        </p:spPr>
        <p:txBody>
          <a:bodyPr/>
          <a:lstStyle>
            <a:lvl1pPr marL="162000" indent="-162000">
              <a:defRPr sz="1800" b="0" i="0">
                <a:latin typeface="Circular Std Book Italic" panose="020B0604020101020102" pitchFamily="34" charset="77"/>
                <a:cs typeface="Circular Std Book Italic" panose="020B0604020101020102" pitchFamily="34" charset="77"/>
              </a:defRPr>
            </a:lvl1pPr>
            <a:lvl2pPr marL="162000" indent="-162000">
              <a:defRPr sz="1800" b="0" i="0">
                <a:latin typeface="Circular Std Book Italic" panose="020B0604020101020102" pitchFamily="34" charset="77"/>
                <a:cs typeface="Circular Std Book Italic" panose="020B0604020101020102" pitchFamily="34" charset="77"/>
              </a:defRPr>
            </a:lvl2pPr>
            <a:lvl3pPr marL="162000" indent="-162000">
              <a:defRPr sz="1800" b="0" i="0">
                <a:latin typeface="Circular Std Book Italic" panose="020B0604020101020102" pitchFamily="34" charset="77"/>
                <a:cs typeface="Circular Std Book Italic" panose="020B0604020101020102" pitchFamily="34" charset="77"/>
              </a:defRPr>
            </a:lvl3pPr>
            <a:lvl4pPr marL="162000" indent="-162000">
              <a:defRPr sz="1800" b="0" i="0">
                <a:latin typeface="Circular Std Book Italic" panose="020B0604020101020102" pitchFamily="34" charset="77"/>
                <a:cs typeface="Circular Std Book Italic" panose="020B0604020101020102" pitchFamily="34" charset="77"/>
              </a:defRPr>
            </a:lvl4pPr>
            <a:lvl5pPr marL="162000" indent="-162000">
              <a:defRPr sz="1800" b="0" i="0">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5">
            <a:extLst>
              <a:ext uri="{FF2B5EF4-FFF2-40B4-BE49-F238E27FC236}">
                <a16:creationId xmlns:a16="http://schemas.microsoft.com/office/drawing/2014/main" id="{7B051474-E608-3485-8729-483593BA0E7A}"/>
              </a:ext>
            </a:extLst>
          </p:cNvPr>
          <p:cNvSpPr>
            <a:spLocks noGrp="1"/>
          </p:cNvSpPr>
          <p:nvPr>
            <p:ph type="body" sz="quarter" idx="11"/>
          </p:nvPr>
        </p:nvSpPr>
        <p:spPr>
          <a:xfrm>
            <a:off x="6314757" y="1482724"/>
            <a:ext cx="5628323" cy="4024313"/>
          </a:xfrm>
          <a:prstGeom prst="rect">
            <a:avLst/>
          </a:prstGeom>
        </p:spPr>
        <p:txBody>
          <a:bodyPr/>
          <a:lstStyle>
            <a:lvl1pPr marL="162000" indent="-162000">
              <a:defRPr sz="1800" b="0" i="0">
                <a:latin typeface="Circular Std Book Italic" panose="020B0604020101020102" pitchFamily="34" charset="77"/>
                <a:cs typeface="Circular Std Book Italic" panose="020B0604020101020102" pitchFamily="34" charset="77"/>
              </a:defRPr>
            </a:lvl1pPr>
            <a:lvl2pPr marL="162000" indent="-162000">
              <a:defRPr sz="1800" b="0" i="0">
                <a:latin typeface="Circular Std Book Italic" panose="020B0604020101020102" pitchFamily="34" charset="77"/>
                <a:cs typeface="Circular Std Book Italic" panose="020B0604020101020102" pitchFamily="34" charset="77"/>
              </a:defRPr>
            </a:lvl2pPr>
            <a:lvl3pPr marL="162000" indent="-162000">
              <a:defRPr sz="1800" b="0" i="0">
                <a:latin typeface="Circular Std Book Italic" panose="020B0604020101020102" pitchFamily="34" charset="77"/>
                <a:cs typeface="Circular Std Book Italic" panose="020B0604020101020102" pitchFamily="34" charset="77"/>
              </a:defRPr>
            </a:lvl3pPr>
            <a:lvl4pPr marL="162000" indent="-162000">
              <a:defRPr sz="1800" b="0" i="0">
                <a:latin typeface="Circular Std Book Italic" panose="020B0604020101020102" pitchFamily="34" charset="77"/>
                <a:cs typeface="Circular Std Book Italic" panose="020B0604020101020102" pitchFamily="34" charset="77"/>
              </a:defRPr>
            </a:lvl4pPr>
            <a:lvl5pPr marL="162000" indent="-162000">
              <a:defRPr sz="1800" b="0" i="0">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3" name="Picture 2">
            <a:extLst>
              <a:ext uri="{FF2B5EF4-FFF2-40B4-BE49-F238E27FC236}">
                <a16:creationId xmlns:a16="http://schemas.microsoft.com/office/drawing/2014/main" id="{ECACB581-678C-94B7-9578-15D563D2CA42}"/>
              </a:ext>
            </a:extLst>
          </p:cNvPr>
          <p:cNvPicPr>
            <a:picLocks noChangeAspect="1"/>
          </p:cNvPicPr>
          <p:nvPr userDrawn="1"/>
        </p:nvPicPr>
        <p:blipFill>
          <a:blip r:embed="rId2"/>
          <a:srcRect/>
          <a:stretch/>
        </p:blipFill>
        <p:spPr>
          <a:xfrm>
            <a:off x="10767599" y="157486"/>
            <a:ext cx="1175479" cy="964568"/>
          </a:xfrm>
          <a:prstGeom prst="rect">
            <a:avLst/>
          </a:prstGeom>
        </p:spPr>
      </p:pic>
    </p:spTree>
    <p:extLst>
      <p:ext uri="{BB962C8B-B14F-4D97-AF65-F5344CB8AC3E}">
        <p14:creationId xmlns:p14="http://schemas.microsoft.com/office/powerpoint/2010/main" val="15946843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280500"/>
            <a:ext cx="10515600" cy="609398"/>
          </a:xfrm>
          <a:prstGeom prst="rect">
            <a:avLst/>
          </a:prstGeom>
        </p:spPr>
        <p:txBody>
          <a:bodyPr vert="horz" lIns="0" tIns="0" rIns="0" bIns="0" rtlCol="0" anchor="t" anchorCtr="0">
            <a:spAutoFit/>
          </a:bodyPr>
          <a:lstStyle/>
          <a:p>
            <a:r>
              <a:rPr lang="en-GB" dirty="0"/>
              <a:t>Click to edit Master title style</a:t>
            </a:r>
          </a:p>
        </p:txBody>
      </p:sp>
      <p:sp>
        <p:nvSpPr>
          <p:cNvPr id="6" name="Text Placeholder 5">
            <a:extLst>
              <a:ext uri="{FF2B5EF4-FFF2-40B4-BE49-F238E27FC236}">
                <a16:creationId xmlns:a16="http://schemas.microsoft.com/office/drawing/2014/main" id="{00510DE8-EBDF-1CE2-3A1B-CC5425CAC434}"/>
              </a:ext>
            </a:extLst>
          </p:cNvPr>
          <p:cNvSpPr>
            <a:spLocks noGrp="1"/>
          </p:cNvSpPr>
          <p:nvPr>
            <p:ph type="body" sz="quarter" idx="10"/>
          </p:nvPr>
        </p:nvSpPr>
        <p:spPr>
          <a:xfrm>
            <a:off x="248920" y="1482724"/>
            <a:ext cx="11694160" cy="4024313"/>
          </a:xfrm>
          <a:prstGeom prst="rect">
            <a:avLst/>
          </a:prstGeom>
        </p:spPr>
        <p:txBody>
          <a:bodyPr/>
          <a:lstStyle>
            <a:lvl1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1pPr>
            <a:lvl2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2pPr>
            <a:lvl3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3pPr>
            <a:lvl4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4pPr>
            <a:lvl5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Content Placeholder 4">
            <a:extLst>
              <a:ext uri="{FF2B5EF4-FFF2-40B4-BE49-F238E27FC236}">
                <a16:creationId xmlns:a16="http://schemas.microsoft.com/office/drawing/2014/main" id="{041BACD9-AB9D-CF0E-9FD5-B85DE0F36BC9}"/>
              </a:ext>
            </a:extLst>
          </p:cNvPr>
          <p:cNvSpPr>
            <a:spLocks noGrp="1"/>
          </p:cNvSpPr>
          <p:nvPr>
            <p:ph sz="quarter" idx="11"/>
          </p:nvPr>
        </p:nvSpPr>
        <p:spPr>
          <a:xfrm>
            <a:off x="249238" y="965200"/>
            <a:ext cx="8950325" cy="385763"/>
          </a:xfrm>
          <a:prstGeom prst="rect">
            <a:avLst/>
          </a:prstGeom>
        </p:spPr>
        <p:txBody>
          <a:bodyPr/>
          <a:lstStyle>
            <a:lvl1pPr>
              <a:defRPr b="0" i="0">
                <a:solidFill>
                  <a:srgbClr val="FF2B50"/>
                </a:solidFill>
                <a:latin typeface="Circular Std Book Italic" panose="020B0604020101020102" pitchFamily="34" charset="77"/>
                <a:cs typeface="Circular Std Book Italic" panose="020B0604020101020102" pitchFamily="34" charset="77"/>
              </a:defRPr>
            </a:lvl1pPr>
          </a:lstStyle>
          <a:p>
            <a:pPr lvl="0"/>
            <a:r>
              <a:rPr lang="en-GB" dirty="0"/>
              <a:t>Click to edit Master text styles</a:t>
            </a:r>
          </a:p>
        </p:txBody>
      </p:sp>
      <p:pic>
        <p:nvPicPr>
          <p:cNvPr id="3" name="Picture 2">
            <a:extLst>
              <a:ext uri="{FF2B5EF4-FFF2-40B4-BE49-F238E27FC236}">
                <a16:creationId xmlns:a16="http://schemas.microsoft.com/office/drawing/2014/main" id="{FC842727-31B7-D268-FFDB-C41F1F2D6C91}"/>
              </a:ext>
            </a:extLst>
          </p:cNvPr>
          <p:cNvPicPr>
            <a:picLocks noChangeAspect="1"/>
          </p:cNvPicPr>
          <p:nvPr userDrawn="1"/>
        </p:nvPicPr>
        <p:blipFill>
          <a:blip r:embed="rId2"/>
          <a:srcRect/>
          <a:stretch/>
        </p:blipFill>
        <p:spPr>
          <a:xfrm>
            <a:off x="10767599" y="157486"/>
            <a:ext cx="1175479" cy="964568"/>
          </a:xfrm>
          <a:prstGeom prst="rect">
            <a:avLst/>
          </a:prstGeom>
        </p:spPr>
      </p:pic>
    </p:spTree>
    <p:extLst>
      <p:ext uri="{BB962C8B-B14F-4D97-AF65-F5344CB8AC3E}">
        <p14:creationId xmlns:p14="http://schemas.microsoft.com/office/powerpoint/2010/main" val="226408276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280500"/>
            <a:ext cx="10515600" cy="609398"/>
          </a:xfrm>
          <a:prstGeom prst="rect">
            <a:avLst/>
          </a:prstGeom>
        </p:spPr>
        <p:txBody>
          <a:bodyPr vert="horz" lIns="0" tIns="0" rIns="0" bIns="0" rtlCol="0" anchor="t" anchorCtr="0">
            <a:spAutoFit/>
          </a:bodyPr>
          <a:lstStyle/>
          <a:p>
            <a:r>
              <a:rPr lang="en-GB" dirty="0"/>
              <a:t>Click to edit Master title style</a:t>
            </a:r>
          </a:p>
        </p:txBody>
      </p:sp>
      <p:sp>
        <p:nvSpPr>
          <p:cNvPr id="6" name="Text Placeholder 5">
            <a:extLst>
              <a:ext uri="{FF2B5EF4-FFF2-40B4-BE49-F238E27FC236}">
                <a16:creationId xmlns:a16="http://schemas.microsoft.com/office/drawing/2014/main" id="{00510DE8-EBDF-1CE2-3A1B-CC5425CAC434}"/>
              </a:ext>
            </a:extLst>
          </p:cNvPr>
          <p:cNvSpPr>
            <a:spLocks noGrp="1"/>
          </p:cNvSpPr>
          <p:nvPr>
            <p:ph type="body" sz="quarter" idx="10"/>
          </p:nvPr>
        </p:nvSpPr>
        <p:spPr>
          <a:xfrm>
            <a:off x="248920" y="1482724"/>
            <a:ext cx="5720080" cy="4024313"/>
          </a:xfrm>
          <a:prstGeom prst="rect">
            <a:avLst/>
          </a:prstGeom>
        </p:spPr>
        <p:txBody>
          <a:bodyPr/>
          <a:lstStyle>
            <a:lvl1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1pPr>
            <a:lvl2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2pPr>
            <a:lvl3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3pPr>
            <a:lvl4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4pPr>
            <a:lvl5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Content Placeholder 4">
            <a:extLst>
              <a:ext uri="{FF2B5EF4-FFF2-40B4-BE49-F238E27FC236}">
                <a16:creationId xmlns:a16="http://schemas.microsoft.com/office/drawing/2014/main" id="{041BACD9-AB9D-CF0E-9FD5-B85DE0F36BC9}"/>
              </a:ext>
            </a:extLst>
          </p:cNvPr>
          <p:cNvSpPr>
            <a:spLocks noGrp="1"/>
          </p:cNvSpPr>
          <p:nvPr>
            <p:ph sz="quarter" idx="11"/>
          </p:nvPr>
        </p:nvSpPr>
        <p:spPr>
          <a:xfrm>
            <a:off x="249238" y="965200"/>
            <a:ext cx="8950325" cy="385763"/>
          </a:xfrm>
          <a:prstGeom prst="rect">
            <a:avLst/>
          </a:prstGeom>
        </p:spPr>
        <p:txBody>
          <a:bodyPr/>
          <a:lstStyle>
            <a:lvl1pPr>
              <a:defRPr b="0" i="0">
                <a:solidFill>
                  <a:srgbClr val="FF2B50"/>
                </a:solidFill>
                <a:latin typeface="Circular Std Book Italic" panose="020B0604020101020102" pitchFamily="34" charset="77"/>
                <a:cs typeface="Circular Std Book Italic" panose="020B0604020101020102" pitchFamily="34" charset="77"/>
              </a:defRPr>
            </a:lvl1pPr>
          </a:lstStyle>
          <a:p>
            <a:pPr lvl="0"/>
            <a:r>
              <a:rPr lang="en-GB" dirty="0"/>
              <a:t>Click to edit Master text styles</a:t>
            </a:r>
          </a:p>
        </p:txBody>
      </p:sp>
      <p:sp>
        <p:nvSpPr>
          <p:cNvPr id="2" name="Text Placeholder 5">
            <a:extLst>
              <a:ext uri="{FF2B5EF4-FFF2-40B4-BE49-F238E27FC236}">
                <a16:creationId xmlns:a16="http://schemas.microsoft.com/office/drawing/2014/main" id="{8554FAA3-AB74-D878-E6EF-B64B3ED11C5A}"/>
              </a:ext>
            </a:extLst>
          </p:cNvPr>
          <p:cNvSpPr>
            <a:spLocks noGrp="1"/>
          </p:cNvSpPr>
          <p:nvPr>
            <p:ph type="body" sz="quarter" idx="12"/>
          </p:nvPr>
        </p:nvSpPr>
        <p:spPr>
          <a:xfrm>
            <a:off x="6223000" y="1482724"/>
            <a:ext cx="5720080" cy="4024313"/>
          </a:xfrm>
          <a:prstGeom prst="rect">
            <a:avLst/>
          </a:prstGeom>
        </p:spPr>
        <p:txBody>
          <a:bodyPr/>
          <a:lstStyle>
            <a:lvl1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1pPr>
            <a:lvl2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2pPr>
            <a:lvl3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3pPr>
            <a:lvl4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4pPr>
            <a:lvl5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158C00CE-E3CD-11C9-4333-E48C9EE81C6D}"/>
              </a:ext>
            </a:extLst>
          </p:cNvPr>
          <p:cNvPicPr>
            <a:picLocks noChangeAspect="1"/>
          </p:cNvPicPr>
          <p:nvPr userDrawn="1"/>
        </p:nvPicPr>
        <p:blipFill>
          <a:blip r:embed="rId2"/>
          <a:srcRect/>
          <a:stretch/>
        </p:blipFill>
        <p:spPr>
          <a:xfrm>
            <a:off x="10767599" y="157486"/>
            <a:ext cx="1175479" cy="964568"/>
          </a:xfrm>
          <a:prstGeom prst="rect">
            <a:avLst/>
          </a:prstGeom>
        </p:spPr>
      </p:pic>
    </p:spTree>
    <p:extLst>
      <p:ext uri="{BB962C8B-B14F-4D97-AF65-F5344CB8AC3E}">
        <p14:creationId xmlns:p14="http://schemas.microsoft.com/office/powerpoint/2010/main" val="4265135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280500"/>
            <a:ext cx="5379720" cy="1218795"/>
          </a:xfrm>
          <a:prstGeom prst="rect">
            <a:avLst/>
          </a:prstGeom>
        </p:spPr>
        <p:txBody>
          <a:bodyPr vert="horz" wrap="square" lIns="0" tIns="0" rIns="0" bIns="0" rtlCol="0" anchor="t" anchorCtr="0">
            <a:spAutoFit/>
          </a:bodyPr>
          <a:lstStyle/>
          <a:p>
            <a:r>
              <a:rPr lang="en-GB" dirty="0"/>
              <a:t>Click to edit Master title style</a:t>
            </a:r>
          </a:p>
        </p:txBody>
      </p:sp>
      <p:pic>
        <p:nvPicPr>
          <p:cNvPr id="3" name="Picture 2">
            <a:extLst>
              <a:ext uri="{FF2B5EF4-FFF2-40B4-BE49-F238E27FC236}">
                <a16:creationId xmlns:a16="http://schemas.microsoft.com/office/drawing/2014/main" id="{5049E6C2-6061-09D4-DD87-3D26825143CC}"/>
              </a:ext>
            </a:extLst>
          </p:cNvPr>
          <p:cNvPicPr>
            <a:picLocks noChangeAspect="1"/>
          </p:cNvPicPr>
          <p:nvPr userDrawn="1"/>
        </p:nvPicPr>
        <p:blipFill>
          <a:blip r:embed="rId2"/>
          <a:srcRect/>
          <a:stretch/>
        </p:blipFill>
        <p:spPr>
          <a:xfrm>
            <a:off x="10767599" y="157486"/>
            <a:ext cx="1175479" cy="964568"/>
          </a:xfrm>
          <a:prstGeom prst="rect">
            <a:avLst/>
          </a:prstGeom>
        </p:spPr>
      </p:pic>
      <p:sp>
        <p:nvSpPr>
          <p:cNvPr id="5" name="Text Placeholder 5">
            <a:extLst>
              <a:ext uri="{FF2B5EF4-FFF2-40B4-BE49-F238E27FC236}">
                <a16:creationId xmlns:a16="http://schemas.microsoft.com/office/drawing/2014/main" id="{A07676D7-85B9-568B-E549-C64023656674}"/>
              </a:ext>
            </a:extLst>
          </p:cNvPr>
          <p:cNvSpPr>
            <a:spLocks noGrp="1"/>
          </p:cNvSpPr>
          <p:nvPr>
            <p:ph type="body" sz="quarter" idx="10"/>
          </p:nvPr>
        </p:nvSpPr>
        <p:spPr>
          <a:xfrm>
            <a:off x="248920" y="1482724"/>
            <a:ext cx="5720080" cy="4024313"/>
          </a:xfrm>
          <a:prstGeom prst="rect">
            <a:avLst/>
          </a:prstGeom>
        </p:spPr>
        <p:txBody>
          <a:bodyPr/>
          <a:lstStyle>
            <a:lvl1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1pPr>
            <a:lvl2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2pPr>
            <a:lvl3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3pPr>
            <a:lvl4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4pPr>
            <a:lvl5pPr marL="162000" indent="-162000">
              <a:defRPr sz="1800" b="0" i="0">
                <a:solidFill>
                  <a:srgbClr val="111E48"/>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975715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DBF3-159A-9A83-DC75-DB0BD2435D7E}"/>
              </a:ext>
            </a:extLst>
          </p:cNvPr>
          <p:cNvSpPr>
            <a:spLocks noGrp="1"/>
          </p:cNvSpPr>
          <p:nvPr>
            <p:ph type="title"/>
          </p:nvPr>
        </p:nvSpPr>
        <p:spPr>
          <a:xfrm>
            <a:off x="252000" y="252000"/>
            <a:ext cx="10515600" cy="609398"/>
          </a:xfrm>
        </p:spPr>
        <p:txBody>
          <a:bodyPr/>
          <a:lstStyle/>
          <a:p>
            <a:r>
              <a:rPr lang="en-GB" dirty="0"/>
              <a:t>Click to edit Master title style</a:t>
            </a:r>
          </a:p>
        </p:txBody>
      </p:sp>
      <p:sp>
        <p:nvSpPr>
          <p:cNvPr id="4" name="Date Placeholder 3">
            <a:extLst>
              <a:ext uri="{FF2B5EF4-FFF2-40B4-BE49-F238E27FC236}">
                <a16:creationId xmlns:a16="http://schemas.microsoft.com/office/drawing/2014/main" id="{2734C1D9-22C1-94A4-425B-799CF9EA607A}"/>
              </a:ext>
            </a:extLst>
          </p:cNvPr>
          <p:cNvSpPr>
            <a:spLocks noGrp="1"/>
          </p:cNvSpPr>
          <p:nvPr>
            <p:ph type="dt" sz="half" idx="10"/>
          </p:nvPr>
        </p:nvSpPr>
        <p:spPr>
          <a:xfrm>
            <a:off x="248920" y="6508750"/>
            <a:ext cx="1447800" cy="130805"/>
          </a:xfrm>
          <a:prstGeom prst="rect">
            <a:avLst/>
          </a:prstGeom>
        </p:spPr>
        <p:txBody>
          <a:bodyPr/>
          <a:lstStyle>
            <a:lvl1pPr>
              <a:defRPr sz="850"/>
            </a:lvl1pPr>
          </a:lstStyle>
          <a:p>
            <a:fld id="{25636855-9457-4A4D-808D-0A9512A60BA3}" type="datetimeFigureOut">
              <a:rPr lang="en-GB" smtClean="0"/>
              <a:pPr/>
              <a:t>26/08/2025</a:t>
            </a:fld>
            <a:endParaRPr lang="en-GB" dirty="0"/>
          </a:p>
        </p:txBody>
      </p:sp>
      <p:sp>
        <p:nvSpPr>
          <p:cNvPr id="5" name="Footer Placeholder 4">
            <a:extLst>
              <a:ext uri="{FF2B5EF4-FFF2-40B4-BE49-F238E27FC236}">
                <a16:creationId xmlns:a16="http://schemas.microsoft.com/office/drawing/2014/main" id="{29D98D01-1829-A7B0-31BA-D92933FFE161}"/>
              </a:ext>
            </a:extLst>
          </p:cNvPr>
          <p:cNvSpPr>
            <a:spLocks noGrp="1"/>
          </p:cNvSpPr>
          <p:nvPr>
            <p:ph type="ftr" sz="quarter" idx="11"/>
          </p:nvPr>
        </p:nvSpPr>
        <p:spPr>
          <a:xfrm>
            <a:off x="1981200" y="6508750"/>
            <a:ext cx="4114800" cy="130805"/>
          </a:xfrm>
          <a:prstGeom prst="rect">
            <a:avLst/>
          </a:prstGeom>
        </p:spPr>
        <p:txBody>
          <a:bodyPr/>
          <a:lstStyle>
            <a:lvl1pPr algn="l">
              <a:defRPr sz="850"/>
            </a:lvl1pPr>
          </a:lstStyle>
          <a:p>
            <a:endParaRPr lang="en-GB" dirty="0"/>
          </a:p>
        </p:txBody>
      </p:sp>
      <p:sp>
        <p:nvSpPr>
          <p:cNvPr id="6" name="Slide Number Placeholder 5">
            <a:extLst>
              <a:ext uri="{FF2B5EF4-FFF2-40B4-BE49-F238E27FC236}">
                <a16:creationId xmlns:a16="http://schemas.microsoft.com/office/drawing/2014/main" id="{B6B745FB-B54A-758A-346E-4B052296F419}"/>
              </a:ext>
            </a:extLst>
          </p:cNvPr>
          <p:cNvSpPr>
            <a:spLocks noGrp="1"/>
          </p:cNvSpPr>
          <p:nvPr>
            <p:ph type="sldNum" sz="quarter" idx="12"/>
          </p:nvPr>
        </p:nvSpPr>
        <p:spPr>
          <a:xfrm>
            <a:off x="9199880" y="6498590"/>
            <a:ext cx="2743200" cy="130805"/>
          </a:xfrm>
          <a:prstGeom prst="rect">
            <a:avLst/>
          </a:prstGeom>
        </p:spPr>
        <p:txBody>
          <a:bodyPr/>
          <a:lstStyle>
            <a:lvl1pPr>
              <a:defRPr sz="850"/>
            </a:lvl1pPr>
          </a:lstStyle>
          <a:p>
            <a:fld id="{5C049D8D-8A8A-114E-87DF-D2CF59067155}" type="slidenum">
              <a:rPr lang="en-GB" smtClean="0"/>
              <a:pPr/>
              <a:t>‹#›</a:t>
            </a:fld>
            <a:endParaRPr lang="en-GB"/>
          </a:p>
        </p:txBody>
      </p:sp>
      <p:sp>
        <p:nvSpPr>
          <p:cNvPr id="7" name="Picture Placeholder 6">
            <a:extLst>
              <a:ext uri="{FF2B5EF4-FFF2-40B4-BE49-F238E27FC236}">
                <a16:creationId xmlns:a16="http://schemas.microsoft.com/office/drawing/2014/main" id="{C0F54315-00C6-E540-2FA5-D52F66A98D8C}"/>
              </a:ext>
            </a:extLst>
          </p:cNvPr>
          <p:cNvSpPr>
            <a:spLocks noGrp="1"/>
          </p:cNvSpPr>
          <p:nvPr>
            <p:ph type="pic" sz="quarter" idx="13"/>
          </p:nvPr>
        </p:nvSpPr>
        <p:spPr>
          <a:xfrm>
            <a:off x="249238" y="1300163"/>
            <a:ext cx="3774122" cy="18796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DE590804-A5FA-FFA9-A683-0C4DF7302815}"/>
              </a:ext>
            </a:extLst>
          </p:cNvPr>
          <p:cNvSpPr>
            <a:spLocks noGrp="1"/>
          </p:cNvSpPr>
          <p:nvPr>
            <p:ph type="pic" sz="quarter" idx="14"/>
          </p:nvPr>
        </p:nvSpPr>
        <p:spPr>
          <a:xfrm>
            <a:off x="4206558" y="1300163"/>
            <a:ext cx="3774122" cy="1879600"/>
          </a:xfrm>
          <a:prstGeom prst="rect">
            <a:avLst/>
          </a:prstGeom>
        </p:spPr>
        <p:txBody>
          <a:bodyPr/>
          <a:lstStyle/>
          <a:p>
            <a:endParaRPr lang="en-GB"/>
          </a:p>
        </p:txBody>
      </p:sp>
      <p:sp>
        <p:nvSpPr>
          <p:cNvPr id="12" name="Picture Placeholder 6">
            <a:extLst>
              <a:ext uri="{FF2B5EF4-FFF2-40B4-BE49-F238E27FC236}">
                <a16:creationId xmlns:a16="http://schemas.microsoft.com/office/drawing/2014/main" id="{4A5A46FE-F2E6-24D4-B8EC-E1683B1F2C5C}"/>
              </a:ext>
            </a:extLst>
          </p:cNvPr>
          <p:cNvSpPr>
            <a:spLocks noGrp="1"/>
          </p:cNvSpPr>
          <p:nvPr>
            <p:ph type="pic" sz="quarter" idx="15"/>
          </p:nvPr>
        </p:nvSpPr>
        <p:spPr>
          <a:xfrm>
            <a:off x="8163878" y="1300163"/>
            <a:ext cx="3774122" cy="1879600"/>
          </a:xfrm>
          <a:prstGeom prst="rect">
            <a:avLst/>
          </a:prstGeom>
        </p:spPr>
        <p:txBody>
          <a:bodyPr/>
          <a:lstStyle/>
          <a:p>
            <a:endParaRPr lang="en-GB"/>
          </a:p>
        </p:txBody>
      </p:sp>
      <p:sp>
        <p:nvSpPr>
          <p:cNvPr id="15" name="Text Placeholder 14">
            <a:extLst>
              <a:ext uri="{FF2B5EF4-FFF2-40B4-BE49-F238E27FC236}">
                <a16:creationId xmlns:a16="http://schemas.microsoft.com/office/drawing/2014/main" id="{882E4A21-4D7A-E39F-AB8C-30B558627359}"/>
              </a:ext>
            </a:extLst>
          </p:cNvPr>
          <p:cNvSpPr>
            <a:spLocks noGrp="1"/>
          </p:cNvSpPr>
          <p:nvPr>
            <p:ph type="body" sz="quarter" idx="16"/>
          </p:nvPr>
        </p:nvSpPr>
        <p:spPr>
          <a:xfrm>
            <a:off x="249239" y="3429000"/>
            <a:ext cx="3692842" cy="2473325"/>
          </a:xfrm>
          <a:prstGeom prst="rect">
            <a:avLst/>
          </a:prstGeom>
        </p:spPr>
        <p:txBody>
          <a:bodyPr/>
          <a:lstStyle>
            <a:lvl1pPr marL="162000">
              <a:defRPr sz="1800" b="0" i="0">
                <a:latin typeface="Circular Std Book Italic" panose="020B0604020101020102" pitchFamily="34" charset="77"/>
                <a:cs typeface="Circular Std Book Italic" panose="020B0604020101020102" pitchFamily="34" charset="77"/>
              </a:defRPr>
            </a:lvl1pPr>
            <a:lvl2pPr marL="162000">
              <a:defRPr sz="1800"/>
            </a:lvl2pPr>
            <a:lvl3pPr marL="162000">
              <a:defRPr sz="1800" b="0" i="0">
                <a:latin typeface="Circular Std Book Italic" panose="020B0604020101020102" pitchFamily="34" charset="77"/>
                <a:cs typeface="Circular Std Book Italic" panose="020B0604020101020102" pitchFamily="34" charset="77"/>
              </a:defRPr>
            </a:lvl3pPr>
            <a:lvl4pPr marL="162000">
              <a:defRPr sz="1800" b="0" i="0">
                <a:latin typeface="Circular Std Book Italic" panose="020B0604020101020102" pitchFamily="34" charset="77"/>
                <a:cs typeface="Circular Std Book Italic" panose="020B0604020101020102" pitchFamily="34" charset="77"/>
              </a:defRPr>
            </a:lvl4pPr>
            <a:lvl5pPr marL="162000">
              <a:defRPr sz="1800" b="0" i="0">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16" name="Text Placeholder 14">
            <a:extLst>
              <a:ext uri="{FF2B5EF4-FFF2-40B4-BE49-F238E27FC236}">
                <a16:creationId xmlns:a16="http://schemas.microsoft.com/office/drawing/2014/main" id="{318ED723-5C48-B503-0729-C170EA45469F}"/>
              </a:ext>
            </a:extLst>
          </p:cNvPr>
          <p:cNvSpPr>
            <a:spLocks noGrp="1"/>
          </p:cNvSpPr>
          <p:nvPr>
            <p:ph type="body" sz="quarter" idx="17"/>
          </p:nvPr>
        </p:nvSpPr>
        <p:spPr>
          <a:xfrm>
            <a:off x="4201479" y="3429000"/>
            <a:ext cx="3692842" cy="2473325"/>
          </a:xfrm>
          <a:prstGeom prst="rect">
            <a:avLst/>
          </a:prstGeom>
        </p:spPr>
        <p:txBody>
          <a:bodyPr/>
          <a:lstStyle>
            <a:lvl1pPr marL="162000">
              <a:defRPr sz="1800" b="0" i="0">
                <a:latin typeface="Circular Std Book Italic" panose="020B0604020101020102" pitchFamily="34" charset="77"/>
                <a:cs typeface="Circular Std Book Italic" panose="020B0604020101020102" pitchFamily="34" charset="77"/>
              </a:defRPr>
            </a:lvl1pPr>
            <a:lvl2pPr marL="162000">
              <a:defRPr sz="1800"/>
            </a:lvl2pPr>
            <a:lvl3pPr marL="162000">
              <a:defRPr sz="1800" b="0" i="0">
                <a:latin typeface="Circular Std Book Italic" panose="020B0604020101020102" pitchFamily="34" charset="77"/>
                <a:cs typeface="Circular Std Book Italic" panose="020B0604020101020102" pitchFamily="34" charset="77"/>
              </a:defRPr>
            </a:lvl3pPr>
            <a:lvl4pPr marL="162000">
              <a:defRPr sz="1800" b="0" i="0">
                <a:latin typeface="Circular Std Book Italic" panose="020B0604020101020102" pitchFamily="34" charset="77"/>
                <a:cs typeface="Circular Std Book Italic" panose="020B0604020101020102" pitchFamily="34" charset="77"/>
              </a:defRPr>
            </a:lvl4pPr>
            <a:lvl5pPr marL="162000">
              <a:defRPr sz="1800" b="0" i="0">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14">
            <a:extLst>
              <a:ext uri="{FF2B5EF4-FFF2-40B4-BE49-F238E27FC236}">
                <a16:creationId xmlns:a16="http://schemas.microsoft.com/office/drawing/2014/main" id="{AFAF9CCE-73C3-6CA2-E019-18F873D0F60B}"/>
              </a:ext>
            </a:extLst>
          </p:cNvPr>
          <p:cNvSpPr>
            <a:spLocks noGrp="1"/>
          </p:cNvSpPr>
          <p:nvPr>
            <p:ph type="body" sz="quarter" idx="18"/>
          </p:nvPr>
        </p:nvSpPr>
        <p:spPr>
          <a:xfrm>
            <a:off x="8143559" y="3429000"/>
            <a:ext cx="3692842" cy="2473325"/>
          </a:xfrm>
          <a:prstGeom prst="rect">
            <a:avLst/>
          </a:prstGeom>
        </p:spPr>
        <p:txBody>
          <a:bodyPr/>
          <a:lstStyle>
            <a:lvl1pPr marL="162000">
              <a:defRPr sz="1800" b="0" i="0">
                <a:latin typeface="Circular Std Book Italic" panose="020B0604020101020102" pitchFamily="34" charset="77"/>
                <a:cs typeface="Circular Std Book Italic" panose="020B0604020101020102" pitchFamily="34" charset="77"/>
              </a:defRPr>
            </a:lvl1pPr>
            <a:lvl2pPr marL="162000">
              <a:defRPr sz="1800"/>
            </a:lvl2pPr>
            <a:lvl3pPr marL="162000">
              <a:defRPr sz="1800" b="0" i="0">
                <a:latin typeface="Circular Std Book Italic" panose="020B0604020101020102" pitchFamily="34" charset="77"/>
                <a:cs typeface="Circular Std Book Italic" panose="020B0604020101020102" pitchFamily="34" charset="77"/>
              </a:defRPr>
            </a:lvl3pPr>
            <a:lvl4pPr marL="162000">
              <a:defRPr sz="1800" b="0" i="0">
                <a:latin typeface="Circular Std Book Italic" panose="020B0604020101020102" pitchFamily="34" charset="77"/>
                <a:cs typeface="Circular Std Book Italic" panose="020B0604020101020102" pitchFamily="34" charset="77"/>
              </a:defRPr>
            </a:lvl4pPr>
            <a:lvl5pPr marL="162000">
              <a:defRPr sz="1800" b="0" i="0">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pic>
        <p:nvPicPr>
          <p:cNvPr id="8" name="Picture 7">
            <a:extLst>
              <a:ext uri="{FF2B5EF4-FFF2-40B4-BE49-F238E27FC236}">
                <a16:creationId xmlns:a16="http://schemas.microsoft.com/office/drawing/2014/main" id="{CBBEC408-303F-A46E-5362-DD40875B6341}"/>
              </a:ext>
            </a:extLst>
          </p:cNvPr>
          <p:cNvPicPr>
            <a:picLocks noChangeAspect="1"/>
          </p:cNvPicPr>
          <p:nvPr userDrawn="1"/>
        </p:nvPicPr>
        <p:blipFill>
          <a:blip r:embed="rId2"/>
          <a:srcRect/>
          <a:stretch/>
        </p:blipFill>
        <p:spPr>
          <a:xfrm>
            <a:off x="10767599" y="157486"/>
            <a:ext cx="1175479" cy="964568"/>
          </a:xfrm>
          <a:prstGeom prst="rect">
            <a:avLst/>
          </a:prstGeom>
        </p:spPr>
      </p:pic>
    </p:spTree>
    <p:extLst>
      <p:ext uri="{BB962C8B-B14F-4D97-AF65-F5344CB8AC3E}">
        <p14:creationId xmlns:p14="http://schemas.microsoft.com/office/powerpoint/2010/main" val="39746961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DBF3-159A-9A83-DC75-DB0BD2435D7E}"/>
              </a:ext>
            </a:extLst>
          </p:cNvPr>
          <p:cNvSpPr>
            <a:spLocks noGrp="1"/>
          </p:cNvSpPr>
          <p:nvPr>
            <p:ph type="title"/>
          </p:nvPr>
        </p:nvSpPr>
        <p:spPr>
          <a:xfrm>
            <a:off x="252000" y="252000"/>
            <a:ext cx="10515600" cy="609398"/>
          </a:xfrm>
        </p:spPr>
        <p:txBody>
          <a:bodyPr/>
          <a:lstStyle/>
          <a:p>
            <a:r>
              <a:rPr lang="en-GB" dirty="0"/>
              <a:t>Click to edit Master title style</a:t>
            </a:r>
          </a:p>
        </p:txBody>
      </p:sp>
      <p:sp>
        <p:nvSpPr>
          <p:cNvPr id="4" name="Date Placeholder 3">
            <a:extLst>
              <a:ext uri="{FF2B5EF4-FFF2-40B4-BE49-F238E27FC236}">
                <a16:creationId xmlns:a16="http://schemas.microsoft.com/office/drawing/2014/main" id="{2734C1D9-22C1-94A4-425B-799CF9EA607A}"/>
              </a:ext>
            </a:extLst>
          </p:cNvPr>
          <p:cNvSpPr>
            <a:spLocks noGrp="1"/>
          </p:cNvSpPr>
          <p:nvPr>
            <p:ph type="dt" sz="half" idx="10"/>
          </p:nvPr>
        </p:nvSpPr>
        <p:spPr>
          <a:xfrm>
            <a:off x="248920" y="6508750"/>
            <a:ext cx="1447800" cy="130805"/>
          </a:xfrm>
          <a:prstGeom prst="rect">
            <a:avLst/>
          </a:prstGeom>
        </p:spPr>
        <p:txBody>
          <a:bodyPr/>
          <a:lstStyle>
            <a:lvl1pPr>
              <a:defRPr sz="850"/>
            </a:lvl1pPr>
          </a:lstStyle>
          <a:p>
            <a:fld id="{25636855-9457-4A4D-808D-0A9512A60BA3}" type="datetimeFigureOut">
              <a:rPr lang="en-GB" smtClean="0"/>
              <a:pPr/>
              <a:t>26/08/2025</a:t>
            </a:fld>
            <a:endParaRPr lang="en-GB" dirty="0"/>
          </a:p>
        </p:txBody>
      </p:sp>
      <p:sp>
        <p:nvSpPr>
          <p:cNvPr id="5" name="Footer Placeholder 4">
            <a:extLst>
              <a:ext uri="{FF2B5EF4-FFF2-40B4-BE49-F238E27FC236}">
                <a16:creationId xmlns:a16="http://schemas.microsoft.com/office/drawing/2014/main" id="{29D98D01-1829-A7B0-31BA-D92933FFE161}"/>
              </a:ext>
            </a:extLst>
          </p:cNvPr>
          <p:cNvSpPr>
            <a:spLocks noGrp="1"/>
          </p:cNvSpPr>
          <p:nvPr>
            <p:ph type="ftr" sz="quarter" idx="11"/>
          </p:nvPr>
        </p:nvSpPr>
        <p:spPr>
          <a:xfrm>
            <a:off x="1981200" y="6508750"/>
            <a:ext cx="4114800" cy="130805"/>
          </a:xfrm>
          <a:prstGeom prst="rect">
            <a:avLst/>
          </a:prstGeom>
        </p:spPr>
        <p:txBody>
          <a:bodyPr/>
          <a:lstStyle>
            <a:lvl1pPr algn="l">
              <a:defRPr sz="850"/>
            </a:lvl1pPr>
          </a:lstStyle>
          <a:p>
            <a:endParaRPr lang="en-GB" dirty="0"/>
          </a:p>
        </p:txBody>
      </p:sp>
      <p:sp>
        <p:nvSpPr>
          <p:cNvPr id="6" name="Slide Number Placeholder 5">
            <a:extLst>
              <a:ext uri="{FF2B5EF4-FFF2-40B4-BE49-F238E27FC236}">
                <a16:creationId xmlns:a16="http://schemas.microsoft.com/office/drawing/2014/main" id="{B6B745FB-B54A-758A-346E-4B052296F419}"/>
              </a:ext>
            </a:extLst>
          </p:cNvPr>
          <p:cNvSpPr>
            <a:spLocks noGrp="1"/>
          </p:cNvSpPr>
          <p:nvPr>
            <p:ph type="sldNum" sz="quarter" idx="12"/>
          </p:nvPr>
        </p:nvSpPr>
        <p:spPr>
          <a:xfrm>
            <a:off x="9199880" y="6498590"/>
            <a:ext cx="2743200" cy="130805"/>
          </a:xfrm>
          <a:prstGeom prst="rect">
            <a:avLst/>
          </a:prstGeom>
        </p:spPr>
        <p:txBody>
          <a:bodyPr/>
          <a:lstStyle>
            <a:lvl1pPr>
              <a:defRPr sz="850"/>
            </a:lvl1pPr>
          </a:lstStyle>
          <a:p>
            <a:fld id="{5C049D8D-8A8A-114E-87DF-D2CF59067155}" type="slidenum">
              <a:rPr lang="en-GB" smtClean="0"/>
              <a:pPr/>
              <a:t>‹#›</a:t>
            </a:fld>
            <a:endParaRPr lang="en-GB"/>
          </a:p>
        </p:txBody>
      </p:sp>
      <p:sp>
        <p:nvSpPr>
          <p:cNvPr id="7" name="Picture Placeholder 6">
            <a:extLst>
              <a:ext uri="{FF2B5EF4-FFF2-40B4-BE49-F238E27FC236}">
                <a16:creationId xmlns:a16="http://schemas.microsoft.com/office/drawing/2014/main" id="{C0F54315-00C6-E540-2FA5-D52F66A98D8C}"/>
              </a:ext>
            </a:extLst>
          </p:cNvPr>
          <p:cNvSpPr>
            <a:spLocks noGrp="1"/>
          </p:cNvSpPr>
          <p:nvPr>
            <p:ph type="pic" sz="quarter" idx="13"/>
          </p:nvPr>
        </p:nvSpPr>
        <p:spPr>
          <a:xfrm>
            <a:off x="4160839" y="1352550"/>
            <a:ext cx="3692842" cy="2167889"/>
          </a:xfrm>
          <a:prstGeom prst="rect">
            <a:avLst/>
          </a:prstGeom>
        </p:spPr>
        <p:txBody>
          <a:bodyPr/>
          <a:lstStyle/>
          <a:p>
            <a:endParaRPr lang="en-GB" dirty="0"/>
          </a:p>
        </p:txBody>
      </p:sp>
      <p:sp>
        <p:nvSpPr>
          <p:cNvPr id="11" name="Picture Placeholder 6">
            <a:extLst>
              <a:ext uri="{FF2B5EF4-FFF2-40B4-BE49-F238E27FC236}">
                <a16:creationId xmlns:a16="http://schemas.microsoft.com/office/drawing/2014/main" id="{DE590804-A5FA-FFA9-A683-0C4DF7302815}"/>
              </a:ext>
            </a:extLst>
          </p:cNvPr>
          <p:cNvSpPr>
            <a:spLocks noGrp="1"/>
          </p:cNvSpPr>
          <p:nvPr>
            <p:ph type="pic" sz="quarter" idx="14"/>
          </p:nvPr>
        </p:nvSpPr>
        <p:spPr>
          <a:xfrm>
            <a:off x="8062279" y="1342707"/>
            <a:ext cx="3880482" cy="2167889"/>
          </a:xfrm>
          <a:prstGeom prst="rect">
            <a:avLst/>
          </a:prstGeom>
        </p:spPr>
        <p:txBody>
          <a:bodyPr/>
          <a:lstStyle/>
          <a:p>
            <a:endParaRPr lang="en-GB" dirty="0"/>
          </a:p>
        </p:txBody>
      </p:sp>
      <p:sp>
        <p:nvSpPr>
          <p:cNvPr id="15" name="Text Placeholder 14">
            <a:extLst>
              <a:ext uri="{FF2B5EF4-FFF2-40B4-BE49-F238E27FC236}">
                <a16:creationId xmlns:a16="http://schemas.microsoft.com/office/drawing/2014/main" id="{882E4A21-4D7A-E39F-AB8C-30B558627359}"/>
              </a:ext>
            </a:extLst>
          </p:cNvPr>
          <p:cNvSpPr>
            <a:spLocks noGrp="1"/>
          </p:cNvSpPr>
          <p:nvPr>
            <p:ph type="body" sz="quarter" idx="16"/>
          </p:nvPr>
        </p:nvSpPr>
        <p:spPr>
          <a:xfrm>
            <a:off x="249239" y="1251268"/>
            <a:ext cx="3692842" cy="4651057"/>
          </a:xfrm>
          <a:prstGeom prst="rect">
            <a:avLst/>
          </a:prstGeom>
        </p:spPr>
        <p:txBody>
          <a:bodyPr/>
          <a:lstStyle>
            <a:lvl1pPr marL="162000">
              <a:defRPr sz="1800" b="0" i="0">
                <a:latin typeface="Circular Std Book Italic" panose="020B0604020101020102" pitchFamily="34" charset="77"/>
                <a:cs typeface="Circular Std Book Italic" panose="020B0604020101020102" pitchFamily="34" charset="77"/>
              </a:defRPr>
            </a:lvl1pPr>
            <a:lvl2pPr marL="162000">
              <a:defRPr sz="1800"/>
            </a:lvl2pPr>
            <a:lvl3pPr marL="162000">
              <a:defRPr sz="1800" b="0" i="0">
                <a:latin typeface="Circular Std Book Italic" panose="020B0604020101020102" pitchFamily="34" charset="77"/>
                <a:cs typeface="Circular Std Book Italic" panose="020B0604020101020102" pitchFamily="34" charset="77"/>
              </a:defRPr>
            </a:lvl3pPr>
            <a:lvl4pPr marL="162000">
              <a:defRPr sz="1800" b="0" i="0">
                <a:latin typeface="Circular Std Book Italic" panose="020B0604020101020102" pitchFamily="34" charset="77"/>
                <a:cs typeface="Circular Std Book Italic" panose="020B0604020101020102" pitchFamily="34" charset="77"/>
              </a:defRPr>
            </a:lvl4pPr>
            <a:lvl5pPr marL="162000">
              <a:defRPr sz="1800" b="0" i="0">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3" name="Picture Placeholder 6">
            <a:extLst>
              <a:ext uri="{FF2B5EF4-FFF2-40B4-BE49-F238E27FC236}">
                <a16:creationId xmlns:a16="http://schemas.microsoft.com/office/drawing/2014/main" id="{56C6B4A1-75D3-F1DD-2C0C-5148D1188BF8}"/>
              </a:ext>
            </a:extLst>
          </p:cNvPr>
          <p:cNvSpPr>
            <a:spLocks noGrp="1"/>
          </p:cNvSpPr>
          <p:nvPr>
            <p:ph type="pic" sz="quarter" idx="17"/>
          </p:nvPr>
        </p:nvSpPr>
        <p:spPr>
          <a:xfrm>
            <a:off x="4160839" y="3773170"/>
            <a:ext cx="3692842" cy="2167889"/>
          </a:xfrm>
          <a:prstGeom prst="rect">
            <a:avLst/>
          </a:prstGeom>
        </p:spPr>
        <p:txBody>
          <a:bodyPr/>
          <a:lstStyle/>
          <a:p>
            <a:endParaRPr lang="en-GB" dirty="0"/>
          </a:p>
        </p:txBody>
      </p:sp>
      <p:sp>
        <p:nvSpPr>
          <p:cNvPr id="8" name="Picture Placeholder 6">
            <a:extLst>
              <a:ext uri="{FF2B5EF4-FFF2-40B4-BE49-F238E27FC236}">
                <a16:creationId xmlns:a16="http://schemas.microsoft.com/office/drawing/2014/main" id="{07CC07D4-1576-F2B0-C93E-B0D45E3A6A7F}"/>
              </a:ext>
            </a:extLst>
          </p:cNvPr>
          <p:cNvSpPr>
            <a:spLocks noGrp="1"/>
          </p:cNvSpPr>
          <p:nvPr>
            <p:ph type="pic" sz="quarter" idx="18"/>
          </p:nvPr>
        </p:nvSpPr>
        <p:spPr>
          <a:xfrm>
            <a:off x="8062279" y="3763327"/>
            <a:ext cx="3880482" cy="2167889"/>
          </a:xfrm>
          <a:prstGeom prst="rect">
            <a:avLst/>
          </a:prstGeom>
        </p:spPr>
        <p:txBody>
          <a:bodyPr/>
          <a:lstStyle/>
          <a:p>
            <a:endParaRPr lang="en-GB"/>
          </a:p>
        </p:txBody>
      </p:sp>
      <p:pic>
        <p:nvPicPr>
          <p:cNvPr id="10" name="Picture 9">
            <a:extLst>
              <a:ext uri="{FF2B5EF4-FFF2-40B4-BE49-F238E27FC236}">
                <a16:creationId xmlns:a16="http://schemas.microsoft.com/office/drawing/2014/main" id="{F0BAF62E-53C6-A2FD-85E7-9EE638AEEC57}"/>
              </a:ext>
            </a:extLst>
          </p:cNvPr>
          <p:cNvPicPr>
            <a:picLocks noChangeAspect="1"/>
          </p:cNvPicPr>
          <p:nvPr userDrawn="1"/>
        </p:nvPicPr>
        <p:blipFill>
          <a:blip r:embed="rId2"/>
          <a:srcRect/>
          <a:stretch/>
        </p:blipFill>
        <p:spPr>
          <a:xfrm>
            <a:off x="10767599" y="157486"/>
            <a:ext cx="1175479" cy="964568"/>
          </a:xfrm>
          <a:prstGeom prst="rect">
            <a:avLst/>
          </a:prstGeom>
        </p:spPr>
      </p:pic>
    </p:spTree>
    <p:extLst>
      <p:ext uri="{BB962C8B-B14F-4D97-AF65-F5344CB8AC3E}">
        <p14:creationId xmlns:p14="http://schemas.microsoft.com/office/powerpoint/2010/main" val="2120662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7_Title Slide">
    <p:bg>
      <p:bgPr>
        <a:solidFill>
          <a:srgbClr val="111E48"/>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chemeClr val="bg1"/>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1550500"/>
            <a:ext cx="7228840" cy="1661993"/>
          </a:xfrm>
          <a:prstGeom prst="rect">
            <a:avLst/>
          </a:prstGeom>
        </p:spPr>
        <p:txBody>
          <a:bodyPr vert="horz" wrap="square" lIns="0" tIns="0" rIns="0" bIns="0" rtlCol="0" anchor="t" anchorCtr="0">
            <a:spAutoFit/>
          </a:bodyPr>
          <a:lstStyle>
            <a:lvl1pPr>
              <a:defRPr sz="6000">
                <a:solidFill>
                  <a:schemeClr val="bg1"/>
                </a:solidFill>
              </a:defRPr>
            </a:lvl1pPr>
          </a:lstStyle>
          <a:p>
            <a:r>
              <a:rPr lang="en-GB" dirty="0"/>
              <a:t>Click to edit Master title style</a:t>
            </a:r>
          </a:p>
        </p:txBody>
      </p:sp>
      <p:pic>
        <p:nvPicPr>
          <p:cNvPr id="8" name="Picture 7">
            <a:extLst>
              <a:ext uri="{FF2B5EF4-FFF2-40B4-BE49-F238E27FC236}">
                <a16:creationId xmlns:a16="http://schemas.microsoft.com/office/drawing/2014/main" id="{B3A166B1-0DB8-5B52-3428-B3C7498A9058}"/>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21804865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DBF3-159A-9A83-DC75-DB0BD2435D7E}"/>
              </a:ext>
            </a:extLst>
          </p:cNvPr>
          <p:cNvSpPr>
            <a:spLocks noGrp="1"/>
          </p:cNvSpPr>
          <p:nvPr>
            <p:ph type="title"/>
          </p:nvPr>
        </p:nvSpPr>
        <p:spPr>
          <a:xfrm>
            <a:off x="252000" y="252000"/>
            <a:ext cx="10515600" cy="609398"/>
          </a:xfrm>
        </p:spPr>
        <p:txBody>
          <a:bodyPr/>
          <a:lstStyle/>
          <a:p>
            <a:r>
              <a:rPr lang="en-GB" dirty="0"/>
              <a:t>Click to edit Master title style</a:t>
            </a:r>
          </a:p>
        </p:txBody>
      </p:sp>
      <p:sp>
        <p:nvSpPr>
          <p:cNvPr id="4" name="Date Placeholder 3">
            <a:extLst>
              <a:ext uri="{FF2B5EF4-FFF2-40B4-BE49-F238E27FC236}">
                <a16:creationId xmlns:a16="http://schemas.microsoft.com/office/drawing/2014/main" id="{2734C1D9-22C1-94A4-425B-799CF9EA607A}"/>
              </a:ext>
            </a:extLst>
          </p:cNvPr>
          <p:cNvSpPr>
            <a:spLocks noGrp="1"/>
          </p:cNvSpPr>
          <p:nvPr>
            <p:ph type="dt" sz="half" idx="10"/>
          </p:nvPr>
        </p:nvSpPr>
        <p:spPr>
          <a:xfrm>
            <a:off x="248920" y="6508750"/>
            <a:ext cx="1447800" cy="130805"/>
          </a:xfrm>
          <a:prstGeom prst="rect">
            <a:avLst/>
          </a:prstGeom>
        </p:spPr>
        <p:txBody>
          <a:bodyPr/>
          <a:lstStyle>
            <a:lvl1pPr>
              <a:defRPr sz="850"/>
            </a:lvl1pPr>
          </a:lstStyle>
          <a:p>
            <a:fld id="{25636855-9457-4A4D-808D-0A9512A60BA3}" type="datetimeFigureOut">
              <a:rPr lang="en-GB" smtClean="0"/>
              <a:pPr/>
              <a:t>26/08/2025</a:t>
            </a:fld>
            <a:endParaRPr lang="en-GB" dirty="0"/>
          </a:p>
        </p:txBody>
      </p:sp>
      <p:sp>
        <p:nvSpPr>
          <p:cNvPr id="5" name="Footer Placeholder 4">
            <a:extLst>
              <a:ext uri="{FF2B5EF4-FFF2-40B4-BE49-F238E27FC236}">
                <a16:creationId xmlns:a16="http://schemas.microsoft.com/office/drawing/2014/main" id="{29D98D01-1829-A7B0-31BA-D92933FFE161}"/>
              </a:ext>
            </a:extLst>
          </p:cNvPr>
          <p:cNvSpPr>
            <a:spLocks noGrp="1"/>
          </p:cNvSpPr>
          <p:nvPr>
            <p:ph type="ftr" sz="quarter" idx="11"/>
          </p:nvPr>
        </p:nvSpPr>
        <p:spPr>
          <a:xfrm>
            <a:off x="1981200" y="6508750"/>
            <a:ext cx="4114800" cy="130805"/>
          </a:xfrm>
          <a:prstGeom prst="rect">
            <a:avLst/>
          </a:prstGeom>
        </p:spPr>
        <p:txBody>
          <a:bodyPr/>
          <a:lstStyle>
            <a:lvl1pPr algn="l">
              <a:defRPr sz="850"/>
            </a:lvl1pPr>
          </a:lstStyle>
          <a:p>
            <a:endParaRPr lang="en-GB" dirty="0"/>
          </a:p>
        </p:txBody>
      </p:sp>
      <p:sp>
        <p:nvSpPr>
          <p:cNvPr id="6" name="Slide Number Placeholder 5">
            <a:extLst>
              <a:ext uri="{FF2B5EF4-FFF2-40B4-BE49-F238E27FC236}">
                <a16:creationId xmlns:a16="http://schemas.microsoft.com/office/drawing/2014/main" id="{B6B745FB-B54A-758A-346E-4B052296F419}"/>
              </a:ext>
            </a:extLst>
          </p:cNvPr>
          <p:cNvSpPr>
            <a:spLocks noGrp="1"/>
          </p:cNvSpPr>
          <p:nvPr>
            <p:ph type="sldNum" sz="quarter" idx="12"/>
          </p:nvPr>
        </p:nvSpPr>
        <p:spPr>
          <a:xfrm>
            <a:off x="9199880" y="6498590"/>
            <a:ext cx="2743200" cy="130805"/>
          </a:xfrm>
          <a:prstGeom prst="rect">
            <a:avLst/>
          </a:prstGeom>
        </p:spPr>
        <p:txBody>
          <a:bodyPr/>
          <a:lstStyle>
            <a:lvl1pPr>
              <a:defRPr sz="850"/>
            </a:lvl1pPr>
          </a:lstStyle>
          <a:p>
            <a:fld id="{5C049D8D-8A8A-114E-87DF-D2CF59067155}" type="slidenum">
              <a:rPr lang="en-GB" smtClean="0"/>
              <a:pPr/>
              <a:t>‹#›</a:t>
            </a:fld>
            <a:endParaRPr lang="en-GB"/>
          </a:p>
        </p:txBody>
      </p:sp>
      <p:sp>
        <p:nvSpPr>
          <p:cNvPr id="11" name="Picture Placeholder 6">
            <a:extLst>
              <a:ext uri="{FF2B5EF4-FFF2-40B4-BE49-F238E27FC236}">
                <a16:creationId xmlns:a16="http://schemas.microsoft.com/office/drawing/2014/main" id="{DE590804-A5FA-FFA9-A683-0C4DF7302815}"/>
              </a:ext>
            </a:extLst>
          </p:cNvPr>
          <p:cNvSpPr>
            <a:spLocks noGrp="1"/>
          </p:cNvSpPr>
          <p:nvPr>
            <p:ph type="pic" sz="quarter" idx="14"/>
          </p:nvPr>
        </p:nvSpPr>
        <p:spPr>
          <a:xfrm>
            <a:off x="4094480" y="1251267"/>
            <a:ext cx="7848281" cy="5078413"/>
          </a:xfrm>
          <a:prstGeom prst="rect">
            <a:avLst/>
          </a:prstGeom>
        </p:spPr>
        <p:txBody>
          <a:bodyPr/>
          <a:lstStyle/>
          <a:p>
            <a:endParaRPr lang="en-GB"/>
          </a:p>
        </p:txBody>
      </p:sp>
      <p:sp>
        <p:nvSpPr>
          <p:cNvPr id="15" name="Text Placeholder 14">
            <a:extLst>
              <a:ext uri="{FF2B5EF4-FFF2-40B4-BE49-F238E27FC236}">
                <a16:creationId xmlns:a16="http://schemas.microsoft.com/office/drawing/2014/main" id="{882E4A21-4D7A-E39F-AB8C-30B558627359}"/>
              </a:ext>
            </a:extLst>
          </p:cNvPr>
          <p:cNvSpPr>
            <a:spLocks noGrp="1"/>
          </p:cNvSpPr>
          <p:nvPr>
            <p:ph type="body" sz="quarter" idx="16"/>
          </p:nvPr>
        </p:nvSpPr>
        <p:spPr>
          <a:xfrm>
            <a:off x="249239" y="1251268"/>
            <a:ext cx="3692842" cy="4651057"/>
          </a:xfrm>
          <a:prstGeom prst="rect">
            <a:avLst/>
          </a:prstGeom>
        </p:spPr>
        <p:txBody>
          <a:bodyPr/>
          <a:lstStyle>
            <a:lvl1pPr marL="162000">
              <a:defRPr sz="1800" b="0" i="0">
                <a:latin typeface="Circular Std Book Italic" panose="020B0604020101020102" pitchFamily="34" charset="77"/>
                <a:cs typeface="Circular Std Book Italic" panose="020B0604020101020102" pitchFamily="34" charset="77"/>
              </a:defRPr>
            </a:lvl1pPr>
            <a:lvl2pPr marL="162000">
              <a:defRPr sz="1800"/>
            </a:lvl2pPr>
            <a:lvl3pPr marL="162000">
              <a:defRPr sz="1800" b="0" i="0">
                <a:latin typeface="Circular Std Book Italic" panose="020B0604020101020102" pitchFamily="34" charset="77"/>
                <a:cs typeface="Circular Std Book Italic" panose="020B0604020101020102" pitchFamily="34" charset="77"/>
              </a:defRPr>
            </a:lvl3pPr>
            <a:lvl4pPr marL="162000">
              <a:defRPr sz="1800" b="0" i="0">
                <a:latin typeface="Circular Std Book Italic" panose="020B0604020101020102" pitchFamily="34" charset="77"/>
                <a:cs typeface="Circular Std Book Italic" panose="020B0604020101020102" pitchFamily="34" charset="77"/>
              </a:defRPr>
            </a:lvl4pPr>
            <a:lvl5pPr marL="162000">
              <a:defRPr sz="1800" b="0" i="0">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pic>
        <p:nvPicPr>
          <p:cNvPr id="3" name="Picture 2">
            <a:extLst>
              <a:ext uri="{FF2B5EF4-FFF2-40B4-BE49-F238E27FC236}">
                <a16:creationId xmlns:a16="http://schemas.microsoft.com/office/drawing/2014/main" id="{7E95DD5F-5B4D-B98B-7C94-3C6AD95B27C6}"/>
              </a:ext>
            </a:extLst>
          </p:cNvPr>
          <p:cNvPicPr>
            <a:picLocks noChangeAspect="1"/>
          </p:cNvPicPr>
          <p:nvPr userDrawn="1"/>
        </p:nvPicPr>
        <p:blipFill>
          <a:blip r:embed="rId2"/>
          <a:srcRect/>
          <a:stretch/>
        </p:blipFill>
        <p:spPr>
          <a:xfrm>
            <a:off x="10767599" y="157486"/>
            <a:ext cx="1175479" cy="964568"/>
          </a:xfrm>
          <a:prstGeom prst="rect">
            <a:avLst/>
          </a:prstGeom>
        </p:spPr>
      </p:pic>
    </p:spTree>
    <p:extLst>
      <p:ext uri="{BB962C8B-B14F-4D97-AF65-F5344CB8AC3E}">
        <p14:creationId xmlns:p14="http://schemas.microsoft.com/office/powerpoint/2010/main" val="2466092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86A0CB3-539D-A242-98DB-628D69C61577}"/>
              </a:ext>
            </a:extLst>
          </p:cNvPr>
          <p:cNvSpPr>
            <a:spLocks noGrp="1"/>
          </p:cNvSpPr>
          <p:nvPr>
            <p:ph type="dt" sz="half" idx="10"/>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9" name="Footer Placeholder 4">
            <a:extLst>
              <a:ext uri="{FF2B5EF4-FFF2-40B4-BE49-F238E27FC236}">
                <a16:creationId xmlns:a16="http://schemas.microsoft.com/office/drawing/2014/main" id="{11466459-C941-472E-CC1F-60F6CF3C82F0}"/>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0" name="Slide Number Placeholder 5">
            <a:extLst>
              <a:ext uri="{FF2B5EF4-FFF2-40B4-BE49-F238E27FC236}">
                <a16:creationId xmlns:a16="http://schemas.microsoft.com/office/drawing/2014/main" id="{CDAB01FC-A789-2A26-4626-43970D7AD9F6}"/>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3" name="Picture 2">
            <a:extLst>
              <a:ext uri="{FF2B5EF4-FFF2-40B4-BE49-F238E27FC236}">
                <a16:creationId xmlns:a16="http://schemas.microsoft.com/office/drawing/2014/main" id="{9E6CE263-4B3B-2FB1-D997-0D291A2957B6}"/>
              </a:ext>
            </a:extLst>
          </p:cNvPr>
          <p:cNvPicPr>
            <a:picLocks noChangeAspect="1"/>
          </p:cNvPicPr>
          <p:nvPr userDrawn="1"/>
        </p:nvPicPr>
        <p:blipFill>
          <a:blip r:embed="rId2"/>
          <a:srcRect/>
          <a:stretch/>
        </p:blipFill>
        <p:spPr>
          <a:xfrm>
            <a:off x="10767599" y="157486"/>
            <a:ext cx="1175479" cy="964568"/>
          </a:xfrm>
          <a:prstGeom prst="rect">
            <a:avLst/>
          </a:prstGeom>
        </p:spPr>
      </p:pic>
      <p:sp>
        <p:nvSpPr>
          <p:cNvPr id="2" name="Title 1">
            <a:extLst>
              <a:ext uri="{FF2B5EF4-FFF2-40B4-BE49-F238E27FC236}">
                <a16:creationId xmlns:a16="http://schemas.microsoft.com/office/drawing/2014/main" id="{2C9D8A75-E05B-A5E8-C7E2-02F688E477E7}"/>
              </a:ext>
            </a:extLst>
          </p:cNvPr>
          <p:cNvSpPr>
            <a:spLocks noGrp="1"/>
          </p:cNvSpPr>
          <p:nvPr>
            <p:ph type="title"/>
          </p:nvPr>
        </p:nvSpPr>
        <p:spPr>
          <a:xfrm>
            <a:off x="252000" y="252000"/>
            <a:ext cx="10515600" cy="609398"/>
          </a:xfrm>
        </p:spPr>
        <p:txBody>
          <a:bodyPr/>
          <a:lstStyle/>
          <a:p>
            <a:r>
              <a:rPr lang="en-GB" dirty="0"/>
              <a:t>Click to edit Master title style</a:t>
            </a:r>
          </a:p>
        </p:txBody>
      </p:sp>
    </p:spTree>
    <p:extLst>
      <p:ext uri="{BB962C8B-B14F-4D97-AF65-F5344CB8AC3E}">
        <p14:creationId xmlns:p14="http://schemas.microsoft.com/office/powerpoint/2010/main" val="640076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0B481D-66A9-DF36-5D25-C6A4F45BFD03}"/>
              </a:ext>
            </a:extLst>
          </p:cNvPr>
          <p:cNvSpPr>
            <a:spLocks noGrp="1"/>
          </p:cNvSpPr>
          <p:nvPr>
            <p:ph type="body" idx="1"/>
          </p:nvPr>
        </p:nvSpPr>
        <p:spPr>
          <a:xfrm>
            <a:off x="248920" y="1681163"/>
            <a:ext cx="5157787" cy="823912"/>
          </a:xfrm>
          <a:prstGeom prst="rect">
            <a:avLst/>
          </a:prstGeom>
        </p:spPr>
        <p:txBody>
          <a:bodyPr anchor="b"/>
          <a:lstStyle>
            <a:lvl1pPr marL="0" indent="0">
              <a:buNone/>
              <a:defRPr sz="2400" b="1" i="0">
                <a:latin typeface="Circular Std Bold" panose="020B0604020101020102" pitchFamily="34" charset="77"/>
                <a:cs typeface="Circular Std Bold" panose="020B0604020101020102"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A8BAE26-2415-09C9-5077-E7F49AFC7EAD}"/>
              </a:ext>
            </a:extLst>
          </p:cNvPr>
          <p:cNvSpPr>
            <a:spLocks noGrp="1"/>
          </p:cNvSpPr>
          <p:nvPr>
            <p:ph sz="half" idx="2"/>
          </p:nvPr>
        </p:nvSpPr>
        <p:spPr>
          <a:xfrm>
            <a:off x="248920" y="2505075"/>
            <a:ext cx="5157787" cy="3684588"/>
          </a:xfrm>
          <a:prstGeom prst="rect">
            <a:avLst/>
          </a:prstGeom>
        </p:spPr>
        <p:txBody>
          <a:bodyPr/>
          <a:lstStyle>
            <a:lvl1pPr>
              <a:defRPr sz="1800" b="0" i="0">
                <a:latin typeface="Circular Std Book Italic" panose="020B0604020101020102" pitchFamily="34" charset="77"/>
                <a:cs typeface="Circular Std Book Italic" panose="020B0604020101020102" pitchFamily="34" charset="77"/>
              </a:defRPr>
            </a:lvl1pPr>
            <a:lvl2pPr>
              <a:defRPr sz="1800" b="0" i="0">
                <a:latin typeface="Circular Std Book Italic" panose="020B0604020101020102" pitchFamily="34" charset="77"/>
                <a:cs typeface="Circular Std Book Italic" panose="020B0604020101020102" pitchFamily="34" charset="77"/>
              </a:defRPr>
            </a:lvl2pPr>
            <a:lvl3pPr>
              <a:defRPr sz="1800" b="0" i="0">
                <a:latin typeface="Circular Std Book Italic" panose="020B0604020101020102" pitchFamily="34" charset="77"/>
                <a:cs typeface="Circular Std Book Italic" panose="020B0604020101020102" pitchFamily="34" charset="77"/>
              </a:defRPr>
            </a:lvl3pPr>
            <a:lvl4pPr>
              <a:defRPr sz="1800" b="0" i="0">
                <a:latin typeface="Circular Std Book Italic" panose="020B0604020101020102" pitchFamily="34" charset="77"/>
                <a:cs typeface="Circular Std Book Italic" panose="020B0604020101020102" pitchFamily="34" charset="77"/>
              </a:defRPr>
            </a:lvl4pPr>
            <a:lvl5pPr>
              <a:defRPr sz="1800" b="0" i="0">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542EDB96-3B11-8C74-6646-E7428EC5F4F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i="0">
                <a:latin typeface="Circular Std Bold" panose="020B0604020101020102" pitchFamily="34" charset="77"/>
                <a:cs typeface="Circular Std Bold" panose="020B0604020101020102"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1F0566B-50F8-020B-06D5-D2D28CAE4E52}"/>
              </a:ext>
            </a:extLst>
          </p:cNvPr>
          <p:cNvSpPr>
            <a:spLocks noGrp="1"/>
          </p:cNvSpPr>
          <p:nvPr>
            <p:ph sz="quarter" idx="4"/>
          </p:nvPr>
        </p:nvSpPr>
        <p:spPr>
          <a:xfrm>
            <a:off x="6172200" y="2505075"/>
            <a:ext cx="5183188" cy="3684588"/>
          </a:xfrm>
          <a:prstGeom prst="rect">
            <a:avLst/>
          </a:prstGeom>
        </p:spPr>
        <p:txBody>
          <a:bodyPr/>
          <a:lstStyle>
            <a:lvl1pPr>
              <a:defRPr sz="1800" b="0" i="0">
                <a:latin typeface="Circular Std Book Italic" panose="020B0604020101020102" pitchFamily="34" charset="77"/>
                <a:cs typeface="Circular Std Book Italic" panose="020B0604020101020102" pitchFamily="34" charset="77"/>
              </a:defRPr>
            </a:lvl1pPr>
            <a:lvl2pPr>
              <a:defRPr sz="1800" b="0" i="0">
                <a:latin typeface="Circular Std Book Italic" panose="020B0604020101020102" pitchFamily="34" charset="77"/>
                <a:cs typeface="Circular Std Book Italic" panose="020B0604020101020102" pitchFamily="34" charset="77"/>
              </a:defRPr>
            </a:lvl2pPr>
            <a:lvl3pPr>
              <a:defRPr sz="1800" b="0" i="0">
                <a:latin typeface="Circular Std Book Italic" panose="020B0604020101020102" pitchFamily="34" charset="77"/>
                <a:cs typeface="Circular Std Book Italic" panose="020B0604020101020102" pitchFamily="34" charset="77"/>
              </a:defRPr>
            </a:lvl3pPr>
            <a:lvl4pPr>
              <a:defRPr sz="1800" b="0" i="0">
                <a:latin typeface="Circular Std Book Italic" panose="020B0604020101020102" pitchFamily="34" charset="77"/>
                <a:cs typeface="Circular Std Book Italic" panose="020B0604020101020102" pitchFamily="34" charset="77"/>
              </a:defRPr>
            </a:lvl4pPr>
            <a:lvl5pPr>
              <a:defRPr sz="1800" b="0" i="0">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10" name="Date Placeholder 3">
            <a:extLst>
              <a:ext uri="{FF2B5EF4-FFF2-40B4-BE49-F238E27FC236}">
                <a16:creationId xmlns:a16="http://schemas.microsoft.com/office/drawing/2014/main" id="{DC08B0B0-F8BA-0998-D7BF-F7C266EF81D0}"/>
              </a:ext>
            </a:extLst>
          </p:cNvPr>
          <p:cNvSpPr>
            <a:spLocks noGrp="1"/>
          </p:cNvSpPr>
          <p:nvPr>
            <p:ph type="dt" sz="half" idx="10"/>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1" name="Footer Placeholder 4">
            <a:extLst>
              <a:ext uri="{FF2B5EF4-FFF2-40B4-BE49-F238E27FC236}">
                <a16:creationId xmlns:a16="http://schemas.microsoft.com/office/drawing/2014/main" id="{8EE6522D-944F-E06D-16F8-21C6C617DBBA}"/>
              </a:ext>
            </a:extLst>
          </p:cNvPr>
          <p:cNvSpPr>
            <a:spLocks noGrp="1"/>
          </p:cNvSpPr>
          <p:nvPr>
            <p:ph type="ftr" sz="quarter" idx="11"/>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2" name="Slide Number Placeholder 5">
            <a:extLst>
              <a:ext uri="{FF2B5EF4-FFF2-40B4-BE49-F238E27FC236}">
                <a16:creationId xmlns:a16="http://schemas.microsoft.com/office/drawing/2014/main" id="{908DBFFC-5E82-F73A-8EE9-CCFF88F9156A}"/>
              </a:ext>
            </a:extLst>
          </p:cNvPr>
          <p:cNvSpPr>
            <a:spLocks noGrp="1"/>
          </p:cNvSpPr>
          <p:nvPr>
            <p:ph type="sldNum" sz="quarter" idx="12"/>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8" name="Picture 7">
            <a:extLst>
              <a:ext uri="{FF2B5EF4-FFF2-40B4-BE49-F238E27FC236}">
                <a16:creationId xmlns:a16="http://schemas.microsoft.com/office/drawing/2014/main" id="{DDD14F79-1BEE-132C-F765-8F3FE77F4064}"/>
              </a:ext>
            </a:extLst>
          </p:cNvPr>
          <p:cNvPicPr>
            <a:picLocks noChangeAspect="1"/>
          </p:cNvPicPr>
          <p:nvPr userDrawn="1"/>
        </p:nvPicPr>
        <p:blipFill>
          <a:blip r:embed="rId2"/>
          <a:srcRect/>
          <a:stretch/>
        </p:blipFill>
        <p:spPr>
          <a:xfrm>
            <a:off x="10767599" y="157486"/>
            <a:ext cx="1175479" cy="964568"/>
          </a:xfrm>
          <a:prstGeom prst="rect">
            <a:avLst/>
          </a:prstGeom>
        </p:spPr>
      </p:pic>
      <p:sp>
        <p:nvSpPr>
          <p:cNvPr id="7" name="Title 1">
            <a:extLst>
              <a:ext uri="{FF2B5EF4-FFF2-40B4-BE49-F238E27FC236}">
                <a16:creationId xmlns:a16="http://schemas.microsoft.com/office/drawing/2014/main" id="{AA10C040-136C-9614-4DF0-4AA5944446AB}"/>
              </a:ext>
            </a:extLst>
          </p:cNvPr>
          <p:cNvSpPr>
            <a:spLocks noGrp="1"/>
          </p:cNvSpPr>
          <p:nvPr>
            <p:ph type="title"/>
          </p:nvPr>
        </p:nvSpPr>
        <p:spPr>
          <a:xfrm>
            <a:off x="252000" y="252000"/>
            <a:ext cx="10515600" cy="609398"/>
          </a:xfrm>
        </p:spPr>
        <p:txBody>
          <a:bodyPr/>
          <a:lstStyle/>
          <a:p>
            <a:r>
              <a:rPr lang="en-GB" dirty="0"/>
              <a:t>Click to edit Master title style</a:t>
            </a:r>
          </a:p>
        </p:txBody>
      </p:sp>
    </p:spTree>
    <p:extLst>
      <p:ext uri="{BB962C8B-B14F-4D97-AF65-F5344CB8AC3E}">
        <p14:creationId xmlns:p14="http://schemas.microsoft.com/office/powerpoint/2010/main" val="14786981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71D54F7E-2738-1C64-EE78-03688536BB5F}"/>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7" name="Footer Placeholder 4">
            <a:extLst>
              <a:ext uri="{FF2B5EF4-FFF2-40B4-BE49-F238E27FC236}">
                <a16:creationId xmlns:a16="http://schemas.microsoft.com/office/drawing/2014/main" id="{804395C3-10DA-5EE0-266E-6F02662EFD24}"/>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8" name="Slide Number Placeholder 5">
            <a:extLst>
              <a:ext uri="{FF2B5EF4-FFF2-40B4-BE49-F238E27FC236}">
                <a16:creationId xmlns:a16="http://schemas.microsoft.com/office/drawing/2014/main" id="{E5FDBE26-D500-9C30-97A7-1EFD938A542E}"/>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4" name="Picture 3">
            <a:extLst>
              <a:ext uri="{FF2B5EF4-FFF2-40B4-BE49-F238E27FC236}">
                <a16:creationId xmlns:a16="http://schemas.microsoft.com/office/drawing/2014/main" id="{2A2ACDB6-7BB9-BCFE-33FB-006C03F3DE73}"/>
              </a:ext>
            </a:extLst>
          </p:cNvPr>
          <p:cNvPicPr>
            <a:picLocks noChangeAspect="1"/>
          </p:cNvPicPr>
          <p:nvPr userDrawn="1"/>
        </p:nvPicPr>
        <p:blipFill>
          <a:blip r:embed="rId2"/>
          <a:srcRect/>
          <a:stretch/>
        </p:blipFill>
        <p:spPr>
          <a:xfrm>
            <a:off x="10767599" y="157486"/>
            <a:ext cx="1175479" cy="964568"/>
          </a:xfrm>
          <a:prstGeom prst="rect">
            <a:avLst/>
          </a:prstGeom>
        </p:spPr>
      </p:pic>
      <p:sp>
        <p:nvSpPr>
          <p:cNvPr id="3" name="Title 1">
            <a:extLst>
              <a:ext uri="{FF2B5EF4-FFF2-40B4-BE49-F238E27FC236}">
                <a16:creationId xmlns:a16="http://schemas.microsoft.com/office/drawing/2014/main" id="{BF3DC555-AF3C-E05C-533D-F7CFCD6C0CDE}"/>
              </a:ext>
            </a:extLst>
          </p:cNvPr>
          <p:cNvSpPr>
            <a:spLocks noGrp="1"/>
          </p:cNvSpPr>
          <p:nvPr>
            <p:ph type="title"/>
          </p:nvPr>
        </p:nvSpPr>
        <p:spPr>
          <a:xfrm>
            <a:off x="252000" y="252000"/>
            <a:ext cx="10515600" cy="609398"/>
          </a:xfrm>
        </p:spPr>
        <p:txBody>
          <a:bodyPr/>
          <a:lstStyle/>
          <a:p>
            <a:r>
              <a:rPr lang="en-GB" dirty="0"/>
              <a:t>Click to edit Master title style</a:t>
            </a:r>
          </a:p>
        </p:txBody>
      </p:sp>
    </p:spTree>
    <p:extLst>
      <p:ext uri="{BB962C8B-B14F-4D97-AF65-F5344CB8AC3E}">
        <p14:creationId xmlns:p14="http://schemas.microsoft.com/office/powerpoint/2010/main" val="6586792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9B344232-4CE3-492B-FACF-3E9FB82CAAA8}"/>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6" name="Footer Placeholder 4">
            <a:extLst>
              <a:ext uri="{FF2B5EF4-FFF2-40B4-BE49-F238E27FC236}">
                <a16:creationId xmlns:a16="http://schemas.microsoft.com/office/drawing/2014/main" id="{9B0248F3-235B-490C-F72F-A32BBF283FB8}"/>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7" name="Slide Number Placeholder 5">
            <a:extLst>
              <a:ext uri="{FF2B5EF4-FFF2-40B4-BE49-F238E27FC236}">
                <a16:creationId xmlns:a16="http://schemas.microsoft.com/office/drawing/2014/main" id="{B66DAD88-89AB-BF8A-547B-6A0991976670}"/>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3" name="Picture 2">
            <a:extLst>
              <a:ext uri="{FF2B5EF4-FFF2-40B4-BE49-F238E27FC236}">
                <a16:creationId xmlns:a16="http://schemas.microsoft.com/office/drawing/2014/main" id="{C982248A-CBAE-DE47-3A50-8C4D83B8D502}"/>
              </a:ext>
            </a:extLst>
          </p:cNvPr>
          <p:cNvPicPr>
            <a:picLocks noChangeAspect="1"/>
          </p:cNvPicPr>
          <p:nvPr userDrawn="1"/>
        </p:nvPicPr>
        <p:blipFill>
          <a:blip r:embed="rId2"/>
          <a:srcRect/>
          <a:stretch/>
        </p:blipFill>
        <p:spPr>
          <a:xfrm>
            <a:off x="10767599" y="157486"/>
            <a:ext cx="1175479" cy="964568"/>
          </a:xfrm>
          <a:prstGeom prst="rect">
            <a:avLst/>
          </a:prstGeom>
        </p:spPr>
      </p:pic>
    </p:spTree>
    <p:extLst>
      <p:ext uri="{BB962C8B-B14F-4D97-AF65-F5344CB8AC3E}">
        <p14:creationId xmlns:p14="http://schemas.microsoft.com/office/powerpoint/2010/main" val="21715940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4617D-8B30-ADE1-75C5-6041CBD037ED}"/>
              </a:ext>
            </a:extLst>
          </p:cNvPr>
          <p:cNvSpPr>
            <a:spLocks noGrp="1"/>
          </p:cNvSpPr>
          <p:nvPr>
            <p:ph type="title"/>
          </p:nvPr>
        </p:nvSpPr>
        <p:spPr>
          <a:xfrm>
            <a:off x="262572"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55C8FA65-C28A-398B-4A9C-A2A11A38586C}"/>
              </a:ext>
            </a:extLst>
          </p:cNvPr>
          <p:cNvSpPr>
            <a:spLocks noGrp="1"/>
          </p:cNvSpPr>
          <p:nvPr>
            <p:ph idx="1"/>
          </p:nvPr>
        </p:nvSpPr>
        <p:spPr>
          <a:xfrm>
            <a:off x="5757228" y="1290568"/>
            <a:ext cx="6172200" cy="4873625"/>
          </a:xfrm>
          <a:prstGeom prst="rect">
            <a:avLst/>
          </a:prstGeom>
        </p:spPr>
        <p:txBody>
          <a:bodyPr/>
          <a:lstStyle>
            <a:lvl1pPr>
              <a:defRPr sz="1800" b="0" i="0">
                <a:latin typeface="Circular Std Book Italic" panose="020B0604020101020102" pitchFamily="34" charset="77"/>
                <a:cs typeface="Circular Std Book Italic" panose="020B0604020101020102" pitchFamily="34" charset="77"/>
              </a:defRPr>
            </a:lvl1pPr>
            <a:lvl2pPr>
              <a:defRPr sz="2800" b="0" i="0">
                <a:latin typeface="Circular Std Book Italic" panose="020B0604020101020102" pitchFamily="34" charset="77"/>
                <a:cs typeface="Circular Std Book Italic" panose="020B0604020101020102" pitchFamily="34" charset="77"/>
              </a:defRPr>
            </a:lvl2pPr>
            <a:lvl3pPr>
              <a:defRPr sz="1800" b="0" i="0">
                <a:latin typeface="Circular Std Book Italic" panose="020B0604020101020102" pitchFamily="34" charset="77"/>
                <a:cs typeface="Circular Std Book Italic" panose="020B0604020101020102" pitchFamily="34" charset="77"/>
              </a:defRPr>
            </a:lvl3pPr>
            <a:lvl4pPr>
              <a:defRPr sz="1800" b="0" i="0">
                <a:latin typeface="Circular Std Book Italic" panose="020B0604020101020102" pitchFamily="34" charset="77"/>
                <a:cs typeface="Circular Std Book Italic" panose="020B0604020101020102" pitchFamily="34" charset="77"/>
              </a:defRPr>
            </a:lvl4pPr>
            <a:lvl5pPr>
              <a:defRPr sz="1800" b="0" i="0">
                <a:latin typeface="Circular Std Book Italic" panose="020B0604020101020102" pitchFamily="34" charset="77"/>
                <a:cs typeface="Circular Std Book Italic" panose="020B0604020101020102" pitchFamily="34" charset="77"/>
              </a:defRPr>
            </a:lvl5pPr>
            <a:lvl6pPr>
              <a:defRPr sz="2000"/>
            </a:lvl6pPr>
            <a:lvl7pPr>
              <a:defRPr sz="2000"/>
            </a:lvl7pPr>
            <a:lvl8pPr>
              <a:defRPr sz="2000"/>
            </a:lvl8pPr>
            <a:lvl9pPr>
              <a:defRPr sz="2000"/>
            </a:lvl9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4" name="Text Placeholder 3">
            <a:extLst>
              <a:ext uri="{FF2B5EF4-FFF2-40B4-BE49-F238E27FC236}">
                <a16:creationId xmlns:a16="http://schemas.microsoft.com/office/drawing/2014/main" id="{5F1EBE6C-FE1B-B91C-388B-42266FF6AB25}"/>
              </a:ext>
            </a:extLst>
          </p:cNvPr>
          <p:cNvSpPr>
            <a:spLocks noGrp="1"/>
          </p:cNvSpPr>
          <p:nvPr>
            <p:ph type="body" sz="half" idx="2"/>
          </p:nvPr>
        </p:nvSpPr>
        <p:spPr>
          <a:xfrm>
            <a:off x="262572" y="2057400"/>
            <a:ext cx="3932237" cy="3811588"/>
          </a:xfrm>
          <a:prstGeom prst="rect">
            <a:avLst/>
          </a:prstGeom>
        </p:spPr>
        <p:txBody>
          <a:bodyPr/>
          <a:lstStyle>
            <a:lvl1pPr marL="0" indent="0">
              <a:buNone/>
              <a:defRPr sz="1600" b="0" i="0">
                <a:latin typeface="Circular Std Book Italic" panose="020B0604020101020102" pitchFamily="34" charset="77"/>
                <a:cs typeface="Circular Std Book Italic" panose="020B0604020101020102"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8" name="Date Placeholder 3">
            <a:extLst>
              <a:ext uri="{FF2B5EF4-FFF2-40B4-BE49-F238E27FC236}">
                <a16:creationId xmlns:a16="http://schemas.microsoft.com/office/drawing/2014/main" id="{D10ACBE7-31E8-C594-FAE9-2269116076C9}"/>
              </a:ext>
            </a:extLst>
          </p:cNvPr>
          <p:cNvSpPr>
            <a:spLocks noGrp="1"/>
          </p:cNvSpPr>
          <p:nvPr>
            <p:ph type="dt" sz="half" idx="10"/>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9" name="Footer Placeholder 4">
            <a:extLst>
              <a:ext uri="{FF2B5EF4-FFF2-40B4-BE49-F238E27FC236}">
                <a16:creationId xmlns:a16="http://schemas.microsoft.com/office/drawing/2014/main" id="{E3C6AAEC-89FC-3A48-2E01-5DFC1AB503B1}"/>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0" name="Slide Number Placeholder 5">
            <a:extLst>
              <a:ext uri="{FF2B5EF4-FFF2-40B4-BE49-F238E27FC236}">
                <a16:creationId xmlns:a16="http://schemas.microsoft.com/office/drawing/2014/main" id="{1A69740A-5E75-A098-B844-BA468A3105F7}"/>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5" name="Picture 4">
            <a:extLst>
              <a:ext uri="{FF2B5EF4-FFF2-40B4-BE49-F238E27FC236}">
                <a16:creationId xmlns:a16="http://schemas.microsoft.com/office/drawing/2014/main" id="{0148E390-C083-BF46-A572-2EB102D699C9}"/>
              </a:ext>
            </a:extLst>
          </p:cNvPr>
          <p:cNvPicPr>
            <a:picLocks noChangeAspect="1"/>
          </p:cNvPicPr>
          <p:nvPr userDrawn="1"/>
        </p:nvPicPr>
        <p:blipFill>
          <a:blip r:embed="rId2"/>
          <a:srcRect/>
          <a:stretch/>
        </p:blipFill>
        <p:spPr>
          <a:xfrm>
            <a:off x="10767599" y="157486"/>
            <a:ext cx="1175479" cy="964568"/>
          </a:xfrm>
          <a:prstGeom prst="rect">
            <a:avLst/>
          </a:prstGeom>
        </p:spPr>
      </p:pic>
    </p:spTree>
    <p:extLst>
      <p:ext uri="{BB962C8B-B14F-4D97-AF65-F5344CB8AC3E}">
        <p14:creationId xmlns:p14="http://schemas.microsoft.com/office/powerpoint/2010/main" val="36872962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3D90-F016-DF26-6C88-2D8F5DC17E2F}"/>
              </a:ext>
            </a:extLst>
          </p:cNvPr>
          <p:cNvSpPr>
            <a:spLocks noGrp="1"/>
          </p:cNvSpPr>
          <p:nvPr>
            <p:ph type="title"/>
          </p:nvPr>
        </p:nvSpPr>
        <p:spPr>
          <a:xfrm>
            <a:off x="248920" y="457200"/>
            <a:ext cx="3932237" cy="787908"/>
          </a:xfrm>
        </p:spPr>
        <p:txBody>
          <a:bodyPr vert="horz" anchor="t" anchorCtr="0">
            <a:spAutoFit/>
          </a:bodyPr>
          <a:lstStyle>
            <a:lvl1pPr>
              <a:lnSpc>
                <a:spcPct val="80000"/>
              </a:lnSpc>
              <a:defRPr sz="3200"/>
            </a:lvl1pPr>
          </a:lstStyle>
          <a:p>
            <a:r>
              <a:rPr lang="en-GB" dirty="0"/>
              <a:t>Click to edit Master title style</a:t>
            </a:r>
          </a:p>
        </p:txBody>
      </p:sp>
      <p:sp>
        <p:nvSpPr>
          <p:cNvPr id="3" name="Picture Placeholder 2">
            <a:extLst>
              <a:ext uri="{FF2B5EF4-FFF2-40B4-BE49-F238E27FC236}">
                <a16:creationId xmlns:a16="http://schemas.microsoft.com/office/drawing/2014/main" id="{43B21232-38DA-7A13-211E-2C470C611030}"/>
              </a:ext>
            </a:extLst>
          </p:cNvPr>
          <p:cNvSpPr>
            <a:spLocks noGrp="1"/>
          </p:cNvSpPr>
          <p:nvPr>
            <p:ph type="pic" idx="1"/>
          </p:nvPr>
        </p:nvSpPr>
        <p:spPr>
          <a:xfrm>
            <a:off x="5183188" y="1409069"/>
            <a:ext cx="675989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C8AB76EC-5E2E-1F6B-BD99-604359D58CF3}"/>
              </a:ext>
            </a:extLst>
          </p:cNvPr>
          <p:cNvSpPr>
            <a:spLocks noGrp="1"/>
          </p:cNvSpPr>
          <p:nvPr>
            <p:ph type="body" sz="half" idx="2"/>
          </p:nvPr>
        </p:nvSpPr>
        <p:spPr>
          <a:xfrm>
            <a:off x="248919" y="2057400"/>
            <a:ext cx="3932237" cy="333233"/>
          </a:xfrm>
          <a:prstGeom prst="rect">
            <a:avLst/>
          </a:prstGeom>
        </p:spPr>
        <p:txBody>
          <a:bodyPr vert="horz" anchor="t" anchorCtr="0">
            <a:spAutoFit/>
          </a:bodyPr>
          <a:lstStyle>
            <a:lvl1pPr marL="0" indent="0">
              <a:buNone/>
              <a:defRPr sz="1600" b="0" i="0">
                <a:solidFill>
                  <a:srgbClr val="111E48"/>
                </a:solidFill>
                <a:latin typeface="Circular Std Book Italic" panose="020B0604020101020102" pitchFamily="34" charset="77"/>
                <a:cs typeface="Circular Std Book Italic" panose="020B0604020101020102"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8" name="Date Placeholder 3">
            <a:extLst>
              <a:ext uri="{FF2B5EF4-FFF2-40B4-BE49-F238E27FC236}">
                <a16:creationId xmlns:a16="http://schemas.microsoft.com/office/drawing/2014/main" id="{D9E4CA20-E2E7-AA6E-7AC1-613349BD4F62}"/>
              </a:ext>
            </a:extLst>
          </p:cNvPr>
          <p:cNvSpPr>
            <a:spLocks noGrp="1"/>
          </p:cNvSpPr>
          <p:nvPr>
            <p:ph type="dt" sz="half" idx="10"/>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9" name="Footer Placeholder 4">
            <a:extLst>
              <a:ext uri="{FF2B5EF4-FFF2-40B4-BE49-F238E27FC236}">
                <a16:creationId xmlns:a16="http://schemas.microsoft.com/office/drawing/2014/main" id="{41A9859B-FC75-701E-B501-1F2BCE2EB834}"/>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0" name="Slide Number Placeholder 5">
            <a:extLst>
              <a:ext uri="{FF2B5EF4-FFF2-40B4-BE49-F238E27FC236}">
                <a16:creationId xmlns:a16="http://schemas.microsoft.com/office/drawing/2014/main" id="{65A415BE-DCD8-F6EF-B9E5-26D556F680C7}"/>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5" name="Picture 4">
            <a:extLst>
              <a:ext uri="{FF2B5EF4-FFF2-40B4-BE49-F238E27FC236}">
                <a16:creationId xmlns:a16="http://schemas.microsoft.com/office/drawing/2014/main" id="{1F3FBE60-9819-6D82-D2BD-B8384CB05D8B}"/>
              </a:ext>
            </a:extLst>
          </p:cNvPr>
          <p:cNvPicPr>
            <a:picLocks noChangeAspect="1"/>
          </p:cNvPicPr>
          <p:nvPr userDrawn="1"/>
        </p:nvPicPr>
        <p:blipFill>
          <a:blip r:embed="rId2"/>
          <a:srcRect/>
          <a:stretch/>
        </p:blipFill>
        <p:spPr>
          <a:xfrm>
            <a:off x="10767599" y="157486"/>
            <a:ext cx="1175479" cy="964568"/>
          </a:xfrm>
          <a:prstGeom prst="rect">
            <a:avLst/>
          </a:prstGeom>
        </p:spPr>
      </p:pic>
    </p:spTree>
    <p:extLst>
      <p:ext uri="{BB962C8B-B14F-4D97-AF65-F5344CB8AC3E}">
        <p14:creationId xmlns:p14="http://schemas.microsoft.com/office/powerpoint/2010/main" val="42802279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2_Title Slide">
    <p:bg>
      <p:bgPr>
        <a:solidFill>
          <a:srgbClr val="FF2B50"/>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FFE2E8"/>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280500"/>
            <a:ext cx="10515600" cy="609398"/>
          </a:xfrm>
          <a:prstGeom prst="rect">
            <a:avLst/>
          </a:prstGeom>
        </p:spPr>
        <p:txBody>
          <a:bodyPr vert="horz" lIns="0" tIns="0" rIns="0" bIns="0" rtlCol="0" anchor="t" anchorCtr="0">
            <a:spAutoFit/>
          </a:bodyPr>
          <a:lstStyle>
            <a:lvl1pPr>
              <a:defRPr>
                <a:solidFill>
                  <a:schemeClr val="bg1"/>
                </a:solidFill>
              </a:defRPr>
            </a:lvl1pPr>
          </a:lstStyle>
          <a:p>
            <a:r>
              <a:rPr lang="en-GB" dirty="0"/>
              <a:t>Click to edit Master title style</a:t>
            </a:r>
          </a:p>
        </p:txBody>
      </p:sp>
      <p:sp>
        <p:nvSpPr>
          <p:cNvPr id="6" name="Text Placeholder 5">
            <a:extLst>
              <a:ext uri="{FF2B5EF4-FFF2-40B4-BE49-F238E27FC236}">
                <a16:creationId xmlns:a16="http://schemas.microsoft.com/office/drawing/2014/main" id="{00510DE8-EBDF-1CE2-3A1B-CC5425CAC434}"/>
              </a:ext>
            </a:extLst>
          </p:cNvPr>
          <p:cNvSpPr>
            <a:spLocks noGrp="1"/>
          </p:cNvSpPr>
          <p:nvPr>
            <p:ph type="body" sz="quarter" idx="10"/>
          </p:nvPr>
        </p:nvSpPr>
        <p:spPr>
          <a:xfrm>
            <a:off x="248920" y="1482724"/>
            <a:ext cx="11694160" cy="4024313"/>
          </a:xfrm>
          <a:prstGeom prst="rect">
            <a:avLst/>
          </a:prstGeom>
        </p:spPr>
        <p:txBody>
          <a:bodyPr/>
          <a:lstStyle>
            <a:lvl1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1pPr>
            <a:lvl2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2pPr>
            <a:lvl3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3pPr>
            <a:lvl4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4pPr>
            <a:lvl5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3" name="Picture 2">
            <a:extLst>
              <a:ext uri="{FF2B5EF4-FFF2-40B4-BE49-F238E27FC236}">
                <a16:creationId xmlns:a16="http://schemas.microsoft.com/office/drawing/2014/main" id="{CAA2D676-5D71-A6C4-A7BF-0DCF2F211923}"/>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389626264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3_Title Slide">
    <p:bg>
      <p:bgPr>
        <a:solidFill>
          <a:srgbClr val="FF2B50"/>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FFE2E8"/>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280500"/>
            <a:ext cx="10515600" cy="609398"/>
          </a:xfrm>
          <a:prstGeom prst="rect">
            <a:avLst/>
          </a:prstGeom>
        </p:spPr>
        <p:txBody>
          <a:bodyPr vert="horz" lIns="0" tIns="0" rIns="0" bIns="0" rtlCol="0" anchor="t" anchorCtr="0">
            <a:spAutoFit/>
          </a:bodyPr>
          <a:lstStyle>
            <a:lvl1pPr>
              <a:defRPr>
                <a:solidFill>
                  <a:schemeClr val="bg1"/>
                </a:solidFill>
              </a:defRPr>
            </a:lvl1pPr>
          </a:lstStyle>
          <a:p>
            <a:r>
              <a:rPr lang="en-GB" dirty="0"/>
              <a:t>Click to edit Master title style</a:t>
            </a:r>
          </a:p>
        </p:txBody>
      </p:sp>
      <p:sp>
        <p:nvSpPr>
          <p:cNvPr id="6" name="Text Placeholder 5">
            <a:extLst>
              <a:ext uri="{FF2B5EF4-FFF2-40B4-BE49-F238E27FC236}">
                <a16:creationId xmlns:a16="http://schemas.microsoft.com/office/drawing/2014/main" id="{00510DE8-EBDF-1CE2-3A1B-CC5425CAC434}"/>
              </a:ext>
            </a:extLst>
          </p:cNvPr>
          <p:cNvSpPr>
            <a:spLocks noGrp="1"/>
          </p:cNvSpPr>
          <p:nvPr>
            <p:ph type="body" sz="quarter" idx="10"/>
          </p:nvPr>
        </p:nvSpPr>
        <p:spPr>
          <a:xfrm>
            <a:off x="248920" y="1482724"/>
            <a:ext cx="5628324" cy="4024313"/>
          </a:xfrm>
          <a:prstGeom prst="rect">
            <a:avLst/>
          </a:prstGeom>
        </p:spPr>
        <p:txBody>
          <a:bodyPr/>
          <a:lstStyle>
            <a:lvl1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1pPr>
            <a:lvl2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2pPr>
            <a:lvl3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3pPr>
            <a:lvl4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4pPr>
            <a:lvl5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Picture 1">
            <a:extLst>
              <a:ext uri="{FF2B5EF4-FFF2-40B4-BE49-F238E27FC236}">
                <a16:creationId xmlns:a16="http://schemas.microsoft.com/office/drawing/2014/main" id="{C3647903-636D-136D-C41B-429DB7F884BC}"/>
              </a:ext>
            </a:extLst>
          </p:cNvPr>
          <p:cNvPicPr>
            <a:picLocks noChangeAspect="1"/>
          </p:cNvPicPr>
          <p:nvPr userDrawn="1"/>
        </p:nvPicPr>
        <p:blipFill>
          <a:blip r:embed="rId2"/>
          <a:srcRect/>
          <a:stretch/>
        </p:blipFill>
        <p:spPr>
          <a:xfrm>
            <a:off x="10767599" y="157486"/>
            <a:ext cx="1175479" cy="964567"/>
          </a:xfrm>
          <a:prstGeom prst="rect">
            <a:avLst/>
          </a:prstGeom>
        </p:spPr>
      </p:pic>
      <p:sp>
        <p:nvSpPr>
          <p:cNvPr id="13" name="Text Placeholder 5">
            <a:extLst>
              <a:ext uri="{FF2B5EF4-FFF2-40B4-BE49-F238E27FC236}">
                <a16:creationId xmlns:a16="http://schemas.microsoft.com/office/drawing/2014/main" id="{644979FE-DE5F-4576-E773-DD5DE0180388}"/>
              </a:ext>
            </a:extLst>
          </p:cNvPr>
          <p:cNvSpPr>
            <a:spLocks noGrp="1"/>
          </p:cNvSpPr>
          <p:nvPr>
            <p:ph type="body" sz="quarter" idx="11"/>
          </p:nvPr>
        </p:nvSpPr>
        <p:spPr>
          <a:xfrm>
            <a:off x="6314754" y="1482724"/>
            <a:ext cx="5628324" cy="4024313"/>
          </a:xfrm>
          <a:prstGeom prst="rect">
            <a:avLst/>
          </a:prstGeom>
        </p:spPr>
        <p:txBody>
          <a:bodyPr/>
          <a:lstStyle>
            <a:lvl1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1pPr>
            <a:lvl2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2pPr>
            <a:lvl3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3pPr>
            <a:lvl4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4pPr>
            <a:lvl5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Tree>
    <p:extLst>
      <p:ext uri="{BB962C8B-B14F-4D97-AF65-F5344CB8AC3E}">
        <p14:creationId xmlns:p14="http://schemas.microsoft.com/office/powerpoint/2010/main" val="26854219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4_Title Slide">
    <p:bg>
      <p:bgPr>
        <a:solidFill>
          <a:srgbClr val="FF2B50"/>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FFE2E8"/>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280500"/>
            <a:ext cx="10515600" cy="609398"/>
          </a:xfrm>
          <a:prstGeom prst="rect">
            <a:avLst/>
          </a:prstGeom>
        </p:spPr>
        <p:txBody>
          <a:bodyPr vert="horz" lIns="0" tIns="0" rIns="0" bIns="0" rtlCol="0" anchor="t" anchorCtr="0">
            <a:spAutoFit/>
          </a:bodyPr>
          <a:lstStyle>
            <a:lvl1pPr>
              <a:defRPr>
                <a:solidFill>
                  <a:schemeClr val="bg1"/>
                </a:solidFill>
              </a:defRPr>
            </a:lvl1pPr>
          </a:lstStyle>
          <a:p>
            <a:r>
              <a:rPr lang="en-GB" dirty="0"/>
              <a:t>Click to edit Master title style</a:t>
            </a:r>
          </a:p>
        </p:txBody>
      </p:sp>
      <p:sp>
        <p:nvSpPr>
          <p:cNvPr id="6" name="Text Placeholder 5">
            <a:extLst>
              <a:ext uri="{FF2B5EF4-FFF2-40B4-BE49-F238E27FC236}">
                <a16:creationId xmlns:a16="http://schemas.microsoft.com/office/drawing/2014/main" id="{00510DE8-EBDF-1CE2-3A1B-CC5425CAC434}"/>
              </a:ext>
            </a:extLst>
          </p:cNvPr>
          <p:cNvSpPr>
            <a:spLocks noGrp="1"/>
          </p:cNvSpPr>
          <p:nvPr>
            <p:ph type="body" sz="quarter" idx="10"/>
          </p:nvPr>
        </p:nvSpPr>
        <p:spPr>
          <a:xfrm>
            <a:off x="248920" y="1482724"/>
            <a:ext cx="11694160" cy="4024313"/>
          </a:xfrm>
          <a:prstGeom prst="rect">
            <a:avLst/>
          </a:prstGeom>
        </p:spPr>
        <p:txBody>
          <a:bodyPr/>
          <a:lstStyle>
            <a:lvl1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1pPr>
            <a:lvl2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2pPr>
            <a:lvl3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3pPr>
            <a:lvl4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4pPr>
            <a:lvl5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Content Placeholder 4">
            <a:extLst>
              <a:ext uri="{FF2B5EF4-FFF2-40B4-BE49-F238E27FC236}">
                <a16:creationId xmlns:a16="http://schemas.microsoft.com/office/drawing/2014/main" id="{041BACD9-AB9D-CF0E-9FD5-B85DE0F36BC9}"/>
              </a:ext>
            </a:extLst>
          </p:cNvPr>
          <p:cNvSpPr>
            <a:spLocks noGrp="1"/>
          </p:cNvSpPr>
          <p:nvPr>
            <p:ph sz="quarter" idx="11"/>
          </p:nvPr>
        </p:nvSpPr>
        <p:spPr>
          <a:xfrm>
            <a:off x="249238" y="965200"/>
            <a:ext cx="8950325" cy="385763"/>
          </a:xfrm>
          <a:prstGeom prst="rect">
            <a:avLst/>
          </a:prstGeom>
        </p:spPr>
        <p:txBody>
          <a:bodyPr/>
          <a:lstStyle>
            <a:lvl1pPr>
              <a:defRPr b="0" i="0">
                <a:solidFill>
                  <a:schemeClr val="bg1"/>
                </a:solidFill>
                <a:latin typeface="Circular Std Book Italic" panose="020B0604020101020102" pitchFamily="34" charset="77"/>
                <a:cs typeface="Circular Std Book Italic" panose="020B0604020101020102" pitchFamily="34" charset="77"/>
              </a:defRPr>
            </a:lvl1pPr>
          </a:lstStyle>
          <a:p>
            <a:pPr lvl="0"/>
            <a:r>
              <a:rPr lang="en-GB" dirty="0"/>
              <a:t>Click to edit Master text styles</a:t>
            </a:r>
          </a:p>
        </p:txBody>
      </p:sp>
      <p:pic>
        <p:nvPicPr>
          <p:cNvPr id="2" name="Picture 1">
            <a:extLst>
              <a:ext uri="{FF2B5EF4-FFF2-40B4-BE49-F238E27FC236}">
                <a16:creationId xmlns:a16="http://schemas.microsoft.com/office/drawing/2014/main" id="{13E23829-58C0-CFCA-B507-C9BDC92F95B7}"/>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26951944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0_Title Slide">
    <p:bg>
      <p:bgPr>
        <a:solidFill>
          <a:srgbClr val="FF2B50"/>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chemeClr val="bg1"/>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1550500"/>
            <a:ext cx="7228840" cy="1661993"/>
          </a:xfrm>
          <a:prstGeom prst="rect">
            <a:avLst/>
          </a:prstGeom>
        </p:spPr>
        <p:txBody>
          <a:bodyPr vert="horz" wrap="square" lIns="0" tIns="0" rIns="0" bIns="0" rtlCol="0" anchor="t" anchorCtr="0">
            <a:spAutoFit/>
          </a:bodyPr>
          <a:lstStyle>
            <a:lvl1pPr>
              <a:defRPr sz="6000">
                <a:solidFill>
                  <a:schemeClr val="bg1"/>
                </a:solidFill>
              </a:defRPr>
            </a:lvl1pPr>
          </a:lstStyle>
          <a:p>
            <a:r>
              <a:rPr lang="en-GB" dirty="0"/>
              <a:t>Click to edit Master title style</a:t>
            </a:r>
          </a:p>
        </p:txBody>
      </p:sp>
      <p:sp>
        <p:nvSpPr>
          <p:cNvPr id="8" name="Freeform 7">
            <a:extLst>
              <a:ext uri="{FF2B5EF4-FFF2-40B4-BE49-F238E27FC236}">
                <a16:creationId xmlns:a16="http://schemas.microsoft.com/office/drawing/2014/main" id="{353FDA88-C0A5-A27E-59A7-F453A7587E07}"/>
              </a:ext>
            </a:extLst>
          </p:cNvPr>
          <p:cNvSpPr/>
          <p:nvPr userDrawn="1"/>
        </p:nvSpPr>
        <p:spPr>
          <a:xfrm>
            <a:off x="6645616" y="1900415"/>
            <a:ext cx="5546384" cy="4957585"/>
          </a:xfrm>
          <a:custGeom>
            <a:avLst/>
            <a:gdLst>
              <a:gd name="connsiteX0" fmla="*/ 2745705 w 5546384"/>
              <a:gd name="connsiteY0" fmla="*/ 0 h 4957585"/>
              <a:gd name="connsiteX1" fmla="*/ 5546384 w 5546384"/>
              <a:gd name="connsiteY1" fmla="*/ 3792597 h 4957585"/>
              <a:gd name="connsiteX2" fmla="*/ 5546384 w 5546384"/>
              <a:gd name="connsiteY2" fmla="*/ 4957585 h 4957585"/>
              <a:gd name="connsiteX3" fmla="*/ 3908000 w 5546384"/>
              <a:gd name="connsiteY3" fmla="*/ 4957585 h 4957585"/>
              <a:gd name="connsiteX4" fmla="*/ 2795201 w 5546384"/>
              <a:gd name="connsiteY4" fmla="*/ 3444624 h 4957585"/>
              <a:gd name="connsiteX5" fmla="*/ 3168389 w 5546384"/>
              <a:gd name="connsiteY5" fmla="*/ 4957585 h 4957585"/>
              <a:gd name="connsiteX6" fmla="*/ 1055787 w 5546384"/>
              <a:gd name="connsiteY6" fmla="*/ 4957585 h 4957585"/>
              <a:gd name="connsiteX7" fmla="*/ 0 w 5546384"/>
              <a:gd name="connsiteY7" fmla="*/ 677256 h 495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6384" h="4957585">
                <a:moveTo>
                  <a:pt x="2745705" y="0"/>
                </a:moveTo>
                <a:lnTo>
                  <a:pt x="5546384" y="3792597"/>
                </a:lnTo>
                <a:lnTo>
                  <a:pt x="5546384" y="4957585"/>
                </a:lnTo>
                <a:lnTo>
                  <a:pt x="3908000" y="4957585"/>
                </a:lnTo>
                <a:lnTo>
                  <a:pt x="2795201" y="3444624"/>
                </a:lnTo>
                <a:lnTo>
                  <a:pt x="3168389" y="4957585"/>
                </a:lnTo>
                <a:lnTo>
                  <a:pt x="1055787" y="4957585"/>
                </a:lnTo>
                <a:lnTo>
                  <a:pt x="0" y="677256"/>
                </a:lnTo>
                <a:close/>
              </a:path>
            </a:pathLst>
          </a:cu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15" name="Picture 14">
            <a:extLst>
              <a:ext uri="{FF2B5EF4-FFF2-40B4-BE49-F238E27FC236}">
                <a16:creationId xmlns:a16="http://schemas.microsoft.com/office/drawing/2014/main" id="{B71C2F09-0B14-C7E7-2324-2E4C5B95780B}"/>
              </a:ext>
            </a:extLst>
          </p:cNvPr>
          <p:cNvPicPr>
            <a:picLocks noChangeAspect="1"/>
          </p:cNvPicPr>
          <p:nvPr userDrawn="1"/>
        </p:nvPicPr>
        <p:blipFill>
          <a:blip r:embed="rId2"/>
          <a:srcRect/>
          <a:stretch/>
        </p:blipFill>
        <p:spPr>
          <a:xfrm>
            <a:off x="10767599" y="157486"/>
            <a:ext cx="1175479" cy="964567"/>
          </a:xfrm>
          <a:prstGeom prst="rect">
            <a:avLst/>
          </a:prstGeom>
        </p:spPr>
      </p:pic>
      <p:pic>
        <p:nvPicPr>
          <p:cNvPr id="17" name="Graphic 16">
            <a:extLst>
              <a:ext uri="{FF2B5EF4-FFF2-40B4-BE49-F238E27FC236}">
                <a16:creationId xmlns:a16="http://schemas.microsoft.com/office/drawing/2014/main" id="{FD845F88-52A2-C387-90A5-86D346C3A9D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015305" y="1681305"/>
            <a:ext cx="5176695" cy="5176695"/>
          </a:xfrm>
          <a:prstGeom prst="rect">
            <a:avLst/>
          </a:prstGeom>
        </p:spPr>
      </p:pic>
      <p:pic>
        <p:nvPicPr>
          <p:cNvPr id="13" name="Picture 12">
            <a:extLst>
              <a:ext uri="{FF2B5EF4-FFF2-40B4-BE49-F238E27FC236}">
                <a16:creationId xmlns:a16="http://schemas.microsoft.com/office/drawing/2014/main" id="{815A4EE2-B4CD-F93F-D764-A6ED6EB37B8E}"/>
              </a:ext>
            </a:extLst>
          </p:cNvPr>
          <p:cNvPicPr>
            <a:picLocks noChangeAspect="1"/>
          </p:cNvPicPr>
          <p:nvPr userDrawn="1"/>
        </p:nvPicPr>
        <p:blipFill>
          <a:blip r:embed="rId5"/>
          <a:stretch>
            <a:fillRect/>
          </a:stretch>
        </p:blipFill>
        <p:spPr>
          <a:xfrm>
            <a:off x="5339516" y="-1964099"/>
            <a:ext cx="6015822" cy="9011200"/>
          </a:xfrm>
          <a:prstGeom prst="rect">
            <a:avLst/>
          </a:prstGeom>
        </p:spPr>
      </p:pic>
    </p:spTree>
    <p:extLst>
      <p:ext uri="{BB962C8B-B14F-4D97-AF65-F5344CB8AC3E}">
        <p14:creationId xmlns:p14="http://schemas.microsoft.com/office/powerpoint/2010/main" val="214433139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5_Title Slide">
    <p:bg>
      <p:bgPr>
        <a:solidFill>
          <a:srgbClr val="FF2B50"/>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FFE2E8"/>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280500"/>
            <a:ext cx="10515600" cy="609398"/>
          </a:xfrm>
          <a:prstGeom prst="rect">
            <a:avLst/>
          </a:prstGeom>
        </p:spPr>
        <p:txBody>
          <a:bodyPr vert="horz" lIns="0" tIns="0" rIns="0" bIns="0" rtlCol="0" anchor="t" anchorCtr="0">
            <a:spAutoFit/>
          </a:bodyPr>
          <a:lstStyle>
            <a:lvl1pPr>
              <a:defRPr>
                <a:solidFill>
                  <a:schemeClr val="bg1"/>
                </a:solidFill>
              </a:defRPr>
            </a:lvl1pPr>
          </a:lstStyle>
          <a:p>
            <a:r>
              <a:rPr lang="en-GB" dirty="0"/>
              <a:t>Click to edit Master title style</a:t>
            </a:r>
          </a:p>
        </p:txBody>
      </p:sp>
      <p:sp>
        <p:nvSpPr>
          <p:cNvPr id="6" name="Text Placeholder 5">
            <a:extLst>
              <a:ext uri="{FF2B5EF4-FFF2-40B4-BE49-F238E27FC236}">
                <a16:creationId xmlns:a16="http://schemas.microsoft.com/office/drawing/2014/main" id="{00510DE8-EBDF-1CE2-3A1B-CC5425CAC434}"/>
              </a:ext>
            </a:extLst>
          </p:cNvPr>
          <p:cNvSpPr>
            <a:spLocks noGrp="1"/>
          </p:cNvSpPr>
          <p:nvPr>
            <p:ph type="body" sz="quarter" idx="10"/>
          </p:nvPr>
        </p:nvSpPr>
        <p:spPr>
          <a:xfrm>
            <a:off x="248920" y="1482724"/>
            <a:ext cx="5720080" cy="4024313"/>
          </a:xfrm>
          <a:prstGeom prst="rect">
            <a:avLst/>
          </a:prstGeom>
        </p:spPr>
        <p:txBody>
          <a:bodyPr/>
          <a:lstStyle>
            <a:lvl1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1pPr>
            <a:lvl2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2pPr>
            <a:lvl3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3pPr>
            <a:lvl4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4pPr>
            <a:lvl5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Content Placeholder 4">
            <a:extLst>
              <a:ext uri="{FF2B5EF4-FFF2-40B4-BE49-F238E27FC236}">
                <a16:creationId xmlns:a16="http://schemas.microsoft.com/office/drawing/2014/main" id="{041BACD9-AB9D-CF0E-9FD5-B85DE0F36BC9}"/>
              </a:ext>
            </a:extLst>
          </p:cNvPr>
          <p:cNvSpPr>
            <a:spLocks noGrp="1"/>
          </p:cNvSpPr>
          <p:nvPr>
            <p:ph sz="quarter" idx="11"/>
          </p:nvPr>
        </p:nvSpPr>
        <p:spPr>
          <a:xfrm>
            <a:off x="249238" y="965200"/>
            <a:ext cx="8950325" cy="385763"/>
          </a:xfrm>
          <a:prstGeom prst="rect">
            <a:avLst/>
          </a:prstGeom>
        </p:spPr>
        <p:txBody>
          <a:bodyPr/>
          <a:lstStyle>
            <a:lvl1pPr>
              <a:defRPr b="0" i="0">
                <a:solidFill>
                  <a:schemeClr val="bg1"/>
                </a:solidFill>
                <a:latin typeface="Circular Std Book Italic" panose="020B0604020101020102" pitchFamily="34" charset="77"/>
                <a:cs typeface="Circular Std Book Italic" panose="020B0604020101020102" pitchFamily="34" charset="77"/>
              </a:defRPr>
            </a:lvl1pPr>
          </a:lstStyle>
          <a:p>
            <a:pPr lvl="0"/>
            <a:r>
              <a:rPr lang="en-GB" dirty="0"/>
              <a:t>Click to edit Master text styles</a:t>
            </a:r>
          </a:p>
        </p:txBody>
      </p:sp>
      <p:sp>
        <p:nvSpPr>
          <p:cNvPr id="2" name="Text Placeholder 5">
            <a:extLst>
              <a:ext uri="{FF2B5EF4-FFF2-40B4-BE49-F238E27FC236}">
                <a16:creationId xmlns:a16="http://schemas.microsoft.com/office/drawing/2014/main" id="{8554FAA3-AB74-D878-E6EF-B64B3ED11C5A}"/>
              </a:ext>
            </a:extLst>
          </p:cNvPr>
          <p:cNvSpPr>
            <a:spLocks noGrp="1"/>
          </p:cNvSpPr>
          <p:nvPr>
            <p:ph type="body" sz="quarter" idx="12"/>
          </p:nvPr>
        </p:nvSpPr>
        <p:spPr>
          <a:xfrm>
            <a:off x="6223000" y="1482724"/>
            <a:ext cx="5720080" cy="4024313"/>
          </a:xfrm>
          <a:prstGeom prst="rect">
            <a:avLst/>
          </a:prstGeom>
        </p:spPr>
        <p:txBody>
          <a:bodyPr/>
          <a:lstStyle>
            <a:lvl1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1pPr>
            <a:lvl2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2pPr>
            <a:lvl3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3pPr>
            <a:lvl4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4pPr>
            <a:lvl5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3" name="Picture 2">
            <a:extLst>
              <a:ext uri="{FF2B5EF4-FFF2-40B4-BE49-F238E27FC236}">
                <a16:creationId xmlns:a16="http://schemas.microsoft.com/office/drawing/2014/main" id="{868DC3CF-1BDB-797D-6533-C6417F3A715E}"/>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32087414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6_Title Slide">
    <p:bg>
      <p:bgPr>
        <a:solidFill>
          <a:srgbClr val="FF2B50"/>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FFE2E8"/>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280500"/>
            <a:ext cx="5379720" cy="1218795"/>
          </a:xfrm>
          <a:prstGeom prst="rect">
            <a:avLst/>
          </a:prstGeom>
        </p:spPr>
        <p:txBody>
          <a:bodyPr vert="horz" wrap="square" lIns="0" tIns="0" rIns="0" bIns="0" rtlCol="0" anchor="t" anchorCtr="0">
            <a:spAutoFit/>
          </a:bodyPr>
          <a:lstStyle>
            <a:lvl1pPr>
              <a:defRPr>
                <a:solidFill>
                  <a:schemeClr val="bg1"/>
                </a:solidFill>
              </a:defRPr>
            </a:lvl1pPr>
          </a:lstStyle>
          <a:p>
            <a:r>
              <a:rPr lang="en-GB" dirty="0"/>
              <a:t>Click to edit Master title style</a:t>
            </a:r>
          </a:p>
        </p:txBody>
      </p:sp>
      <p:sp>
        <p:nvSpPr>
          <p:cNvPr id="5" name="Text Placeholder 5">
            <a:extLst>
              <a:ext uri="{FF2B5EF4-FFF2-40B4-BE49-F238E27FC236}">
                <a16:creationId xmlns:a16="http://schemas.microsoft.com/office/drawing/2014/main" id="{A07676D7-85B9-568B-E549-C64023656674}"/>
              </a:ext>
            </a:extLst>
          </p:cNvPr>
          <p:cNvSpPr>
            <a:spLocks noGrp="1"/>
          </p:cNvSpPr>
          <p:nvPr>
            <p:ph type="body" sz="quarter" idx="10"/>
          </p:nvPr>
        </p:nvSpPr>
        <p:spPr>
          <a:xfrm>
            <a:off x="248920" y="1482724"/>
            <a:ext cx="5720080" cy="4024313"/>
          </a:xfrm>
          <a:prstGeom prst="rect">
            <a:avLst/>
          </a:prstGeom>
        </p:spPr>
        <p:txBody>
          <a:bodyPr/>
          <a:lstStyle>
            <a:lvl1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1pPr>
            <a:lvl2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2pPr>
            <a:lvl3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3pPr>
            <a:lvl4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4pPr>
            <a:lvl5pPr marL="162000" indent="-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Picture 1">
            <a:extLst>
              <a:ext uri="{FF2B5EF4-FFF2-40B4-BE49-F238E27FC236}">
                <a16:creationId xmlns:a16="http://schemas.microsoft.com/office/drawing/2014/main" id="{C8C06A3A-63CD-7438-34B9-A1EB428DB4D8}"/>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4472199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6_Title and Content">
    <p:bg>
      <p:bgPr>
        <a:solidFill>
          <a:srgbClr val="FF2B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DBF3-159A-9A83-DC75-DB0BD2435D7E}"/>
              </a:ext>
            </a:extLst>
          </p:cNvPr>
          <p:cNvSpPr>
            <a:spLocks noGrp="1"/>
          </p:cNvSpPr>
          <p:nvPr>
            <p:ph type="title"/>
          </p:nvPr>
        </p:nvSpPr>
        <p:spPr>
          <a:xfrm>
            <a:off x="252000" y="252000"/>
            <a:ext cx="10515600" cy="609398"/>
          </a:xfrm>
        </p:spPr>
        <p:txBody>
          <a:bodyPr/>
          <a:lstStyle>
            <a:lvl1pPr>
              <a:defRPr>
                <a:solidFill>
                  <a:schemeClr val="bg1"/>
                </a:solidFill>
              </a:defRPr>
            </a:lvl1pPr>
          </a:lstStyle>
          <a:p>
            <a:r>
              <a:rPr lang="en-GB" dirty="0"/>
              <a:t>Click to edit Master title style</a:t>
            </a:r>
          </a:p>
        </p:txBody>
      </p:sp>
      <p:sp>
        <p:nvSpPr>
          <p:cNvPr id="4" name="Date Placeholder 3">
            <a:extLst>
              <a:ext uri="{FF2B5EF4-FFF2-40B4-BE49-F238E27FC236}">
                <a16:creationId xmlns:a16="http://schemas.microsoft.com/office/drawing/2014/main" id="{2734C1D9-22C1-94A4-425B-799CF9EA607A}"/>
              </a:ext>
            </a:extLst>
          </p:cNvPr>
          <p:cNvSpPr>
            <a:spLocks noGrp="1"/>
          </p:cNvSpPr>
          <p:nvPr>
            <p:ph type="dt" sz="half" idx="10"/>
          </p:nvPr>
        </p:nvSpPr>
        <p:spPr>
          <a:xfrm>
            <a:off x="248920" y="6508750"/>
            <a:ext cx="1447800" cy="130805"/>
          </a:xfrm>
          <a:prstGeom prst="rect">
            <a:avLst/>
          </a:prstGeom>
        </p:spPr>
        <p:txBody>
          <a:bodyPr/>
          <a:lstStyle>
            <a:lvl1pPr>
              <a:defRPr sz="850">
                <a:solidFill>
                  <a:srgbClr val="FFE2E8"/>
                </a:solidFill>
              </a:defRPr>
            </a:lvl1pPr>
          </a:lstStyle>
          <a:p>
            <a:fld id="{25636855-9457-4A4D-808D-0A9512A60BA3}" type="datetimeFigureOut">
              <a:rPr lang="en-GB" smtClean="0"/>
              <a:pPr/>
              <a:t>26/08/2025</a:t>
            </a:fld>
            <a:endParaRPr lang="en-GB" dirty="0"/>
          </a:p>
        </p:txBody>
      </p:sp>
      <p:sp>
        <p:nvSpPr>
          <p:cNvPr id="5" name="Footer Placeholder 4">
            <a:extLst>
              <a:ext uri="{FF2B5EF4-FFF2-40B4-BE49-F238E27FC236}">
                <a16:creationId xmlns:a16="http://schemas.microsoft.com/office/drawing/2014/main" id="{29D98D01-1829-A7B0-31BA-D92933FFE161}"/>
              </a:ext>
            </a:extLst>
          </p:cNvPr>
          <p:cNvSpPr>
            <a:spLocks noGrp="1"/>
          </p:cNvSpPr>
          <p:nvPr>
            <p:ph type="ftr" sz="quarter" idx="11"/>
          </p:nvPr>
        </p:nvSpPr>
        <p:spPr>
          <a:xfrm>
            <a:off x="1981200" y="6508750"/>
            <a:ext cx="4114800" cy="130805"/>
          </a:xfrm>
          <a:prstGeom prst="rect">
            <a:avLst/>
          </a:prstGeom>
        </p:spPr>
        <p:txBody>
          <a:bodyPr/>
          <a:lstStyle>
            <a:lvl1pPr algn="l">
              <a:defRPr sz="850">
                <a:solidFill>
                  <a:srgbClr val="FFE2E8"/>
                </a:solidFill>
              </a:defRPr>
            </a:lvl1pPr>
          </a:lstStyle>
          <a:p>
            <a:endParaRPr lang="en-GB" dirty="0"/>
          </a:p>
        </p:txBody>
      </p:sp>
      <p:sp>
        <p:nvSpPr>
          <p:cNvPr id="6" name="Slide Number Placeholder 5">
            <a:extLst>
              <a:ext uri="{FF2B5EF4-FFF2-40B4-BE49-F238E27FC236}">
                <a16:creationId xmlns:a16="http://schemas.microsoft.com/office/drawing/2014/main" id="{B6B745FB-B54A-758A-346E-4B052296F419}"/>
              </a:ext>
            </a:extLst>
          </p:cNvPr>
          <p:cNvSpPr>
            <a:spLocks noGrp="1"/>
          </p:cNvSpPr>
          <p:nvPr>
            <p:ph type="sldNum" sz="quarter" idx="12"/>
          </p:nvPr>
        </p:nvSpPr>
        <p:spPr>
          <a:xfrm>
            <a:off x="9199880" y="6498590"/>
            <a:ext cx="2743200" cy="130805"/>
          </a:xfrm>
          <a:prstGeom prst="rect">
            <a:avLst/>
          </a:prstGeom>
        </p:spPr>
        <p:txBody>
          <a:bodyPr/>
          <a:lstStyle>
            <a:lvl1pPr>
              <a:defRPr sz="850">
                <a:solidFill>
                  <a:srgbClr val="FFE2E8"/>
                </a:solidFill>
              </a:defRPr>
            </a:lvl1pPr>
          </a:lstStyle>
          <a:p>
            <a:fld id="{5C049D8D-8A8A-114E-87DF-D2CF59067155}" type="slidenum">
              <a:rPr lang="en-GB" smtClean="0"/>
              <a:pPr/>
              <a:t>‹#›</a:t>
            </a:fld>
            <a:endParaRPr lang="en-GB"/>
          </a:p>
        </p:txBody>
      </p:sp>
      <p:sp>
        <p:nvSpPr>
          <p:cNvPr id="7" name="Picture Placeholder 6">
            <a:extLst>
              <a:ext uri="{FF2B5EF4-FFF2-40B4-BE49-F238E27FC236}">
                <a16:creationId xmlns:a16="http://schemas.microsoft.com/office/drawing/2014/main" id="{C0F54315-00C6-E540-2FA5-D52F66A98D8C}"/>
              </a:ext>
            </a:extLst>
          </p:cNvPr>
          <p:cNvSpPr>
            <a:spLocks noGrp="1"/>
          </p:cNvSpPr>
          <p:nvPr>
            <p:ph type="pic" sz="quarter" idx="13"/>
          </p:nvPr>
        </p:nvSpPr>
        <p:spPr>
          <a:xfrm>
            <a:off x="249238" y="1300163"/>
            <a:ext cx="3774122" cy="18796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DE590804-A5FA-FFA9-A683-0C4DF7302815}"/>
              </a:ext>
            </a:extLst>
          </p:cNvPr>
          <p:cNvSpPr>
            <a:spLocks noGrp="1"/>
          </p:cNvSpPr>
          <p:nvPr>
            <p:ph type="pic" sz="quarter" idx="14"/>
          </p:nvPr>
        </p:nvSpPr>
        <p:spPr>
          <a:xfrm>
            <a:off x="4206558" y="1300163"/>
            <a:ext cx="3774122" cy="1879600"/>
          </a:xfrm>
          <a:prstGeom prst="rect">
            <a:avLst/>
          </a:prstGeom>
        </p:spPr>
        <p:txBody>
          <a:bodyPr/>
          <a:lstStyle/>
          <a:p>
            <a:endParaRPr lang="en-GB"/>
          </a:p>
        </p:txBody>
      </p:sp>
      <p:sp>
        <p:nvSpPr>
          <p:cNvPr id="12" name="Picture Placeholder 6">
            <a:extLst>
              <a:ext uri="{FF2B5EF4-FFF2-40B4-BE49-F238E27FC236}">
                <a16:creationId xmlns:a16="http://schemas.microsoft.com/office/drawing/2014/main" id="{4A5A46FE-F2E6-24D4-B8EC-E1683B1F2C5C}"/>
              </a:ext>
            </a:extLst>
          </p:cNvPr>
          <p:cNvSpPr>
            <a:spLocks noGrp="1"/>
          </p:cNvSpPr>
          <p:nvPr>
            <p:ph type="pic" sz="quarter" idx="15"/>
          </p:nvPr>
        </p:nvSpPr>
        <p:spPr>
          <a:xfrm>
            <a:off x="8163878" y="1300163"/>
            <a:ext cx="3774122" cy="1879600"/>
          </a:xfrm>
          <a:prstGeom prst="rect">
            <a:avLst/>
          </a:prstGeom>
        </p:spPr>
        <p:txBody>
          <a:bodyPr/>
          <a:lstStyle/>
          <a:p>
            <a:endParaRPr lang="en-GB"/>
          </a:p>
        </p:txBody>
      </p:sp>
      <p:sp>
        <p:nvSpPr>
          <p:cNvPr id="15" name="Text Placeholder 14">
            <a:extLst>
              <a:ext uri="{FF2B5EF4-FFF2-40B4-BE49-F238E27FC236}">
                <a16:creationId xmlns:a16="http://schemas.microsoft.com/office/drawing/2014/main" id="{882E4A21-4D7A-E39F-AB8C-30B558627359}"/>
              </a:ext>
            </a:extLst>
          </p:cNvPr>
          <p:cNvSpPr>
            <a:spLocks noGrp="1"/>
          </p:cNvSpPr>
          <p:nvPr>
            <p:ph type="body" sz="quarter" idx="16"/>
          </p:nvPr>
        </p:nvSpPr>
        <p:spPr>
          <a:xfrm>
            <a:off x="249239" y="3429000"/>
            <a:ext cx="3692842" cy="2473325"/>
          </a:xfrm>
          <a:prstGeom prst="rect">
            <a:avLst/>
          </a:prstGeom>
        </p:spPr>
        <p:txBody>
          <a:bodyPr/>
          <a:lstStyle>
            <a:lvl1pPr marL="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1pPr>
            <a:lvl2pPr marL="162000">
              <a:defRPr sz="1800"/>
            </a:lvl2pPr>
            <a:lvl3pPr marL="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3pPr>
            <a:lvl4pPr marL="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4pPr>
            <a:lvl5pPr marL="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16" name="Text Placeholder 14">
            <a:extLst>
              <a:ext uri="{FF2B5EF4-FFF2-40B4-BE49-F238E27FC236}">
                <a16:creationId xmlns:a16="http://schemas.microsoft.com/office/drawing/2014/main" id="{318ED723-5C48-B503-0729-C170EA45469F}"/>
              </a:ext>
            </a:extLst>
          </p:cNvPr>
          <p:cNvSpPr>
            <a:spLocks noGrp="1"/>
          </p:cNvSpPr>
          <p:nvPr>
            <p:ph type="body" sz="quarter" idx="17"/>
          </p:nvPr>
        </p:nvSpPr>
        <p:spPr>
          <a:xfrm>
            <a:off x="4201479" y="3429000"/>
            <a:ext cx="3692842" cy="2473325"/>
          </a:xfrm>
          <a:prstGeom prst="rect">
            <a:avLst/>
          </a:prstGeom>
        </p:spPr>
        <p:txBody>
          <a:bodyPr/>
          <a:lstStyle>
            <a:lvl1pPr marL="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1pPr>
            <a:lvl2pPr marL="162000">
              <a:defRPr sz="1800"/>
            </a:lvl2pPr>
            <a:lvl3pPr marL="162000">
              <a:buClr>
                <a:srgbClr val="111E48"/>
              </a:buClr>
              <a:defRPr sz="1800" b="0" i="0">
                <a:solidFill>
                  <a:schemeClr val="bg1"/>
                </a:solidFill>
              </a:defRPr>
            </a:lvl3pPr>
            <a:lvl4pPr marL="162000">
              <a:buClr>
                <a:srgbClr val="111E48"/>
              </a:buClr>
              <a:defRPr sz="1800" b="0" i="0">
                <a:solidFill>
                  <a:schemeClr val="bg1"/>
                </a:solidFill>
              </a:defRPr>
            </a:lvl4pPr>
            <a:lvl5pPr marL="162000">
              <a:buClr>
                <a:srgbClr val="111E48"/>
              </a:buClr>
              <a:defRPr sz="1800" b="0" i="0">
                <a:solidFill>
                  <a:schemeClr val="bg1"/>
                </a:solidFill>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14">
            <a:extLst>
              <a:ext uri="{FF2B5EF4-FFF2-40B4-BE49-F238E27FC236}">
                <a16:creationId xmlns:a16="http://schemas.microsoft.com/office/drawing/2014/main" id="{AFAF9CCE-73C3-6CA2-E019-18F873D0F60B}"/>
              </a:ext>
            </a:extLst>
          </p:cNvPr>
          <p:cNvSpPr>
            <a:spLocks noGrp="1"/>
          </p:cNvSpPr>
          <p:nvPr>
            <p:ph type="body" sz="quarter" idx="18"/>
          </p:nvPr>
        </p:nvSpPr>
        <p:spPr>
          <a:xfrm>
            <a:off x="8143559" y="3429000"/>
            <a:ext cx="3692842" cy="2473325"/>
          </a:xfrm>
          <a:prstGeom prst="rect">
            <a:avLst/>
          </a:prstGeom>
        </p:spPr>
        <p:txBody>
          <a:bodyPr/>
          <a:lstStyle>
            <a:lvl1pPr marL="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1pPr>
            <a:lvl2pPr marL="162000">
              <a:defRPr sz="1800"/>
            </a:lvl2pPr>
            <a:lvl3pPr marL="162000">
              <a:buClr>
                <a:srgbClr val="111E48"/>
              </a:buClr>
              <a:defRPr sz="1800" b="0" i="0">
                <a:solidFill>
                  <a:schemeClr val="bg1"/>
                </a:solidFill>
              </a:defRPr>
            </a:lvl3pPr>
            <a:lvl4pPr marL="162000">
              <a:buClr>
                <a:srgbClr val="111E48"/>
              </a:buClr>
              <a:defRPr sz="1800" b="0" i="0">
                <a:solidFill>
                  <a:schemeClr val="bg1"/>
                </a:solidFill>
              </a:defRPr>
            </a:lvl4pPr>
            <a:lvl5pPr marL="162000">
              <a:buClr>
                <a:srgbClr val="111E48"/>
              </a:buClr>
              <a:defRPr sz="1800" b="0" i="0">
                <a:solidFill>
                  <a:schemeClr val="bg1"/>
                </a:solidFill>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pic>
        <p:nvPicPr>
          <p:cNvPr id="3" name="Picture 2">
            <a:extLst>
              <a:ext uri="{FF2B5EF4-FFF2-40B4-BE49-F238E27FC236}">
                <a16:creationId xmlns:a16="http://schemas.microsoft.com/office/drawing/2014/main" id="{2343CBFC-45C8-F576-FA46-DDA99DC9EAD7}"/>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18367833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and Content">
    <p:bg>
      <p:bgPr>
        <a:solidFill>
          <a:srgbClr val="FF2B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DBF3-159A-9A83-DC75-DB0BD2435D7E}"/>
              </a:ext>
            </a:extLst>
          </p:cNvPr>
          <p:cNvSpPr>
            <a:spLocks noGrp="1"/>
          </p:cNvSpPr>
          <p:nvPr>
            <p:ph type="title"/>
          </p:nvPr>
        </p:nvSpPr>
        <p:spPr>
          <a:xfrm>
            <a:off x="252000" y="252000"/>
            <a:ext cx="10515600" cy="609398"/>
          </a:xfrm>
        </p:spPr>
        <p:txBody>
          <a:bodyPr/>
          <a:lstStyle>
            <a:lvl1pPr>
              <a:defRPr>
                <a:solidFill>
                  <a:schemeClr val="bg1"/>
                </a:solidFill>
              </a:defRPr>
            </a:lvl1pPr>
          </a:lstStyle>
          <a:p>
            <a:r>
              <a:rPr lang="en-GB" dirty="0"/>
              <a:t>Click to edit Master title style</a:t>
            </a:r>
          </a:p>
        </p:txBody>
      </p:sp>
      <p:sp>
        <p:nvSpPr>
          <p:cNvPr id="4" name="Date Placeholder 3">
            <a:extLst>
              <a:ext uri="{FF2B5EF4-FFF2-40B4-BE49-F238E27FC236}">
                <a16:creationId xmlns:a16="http://schemas.microsoft.com/office/drawing/2014/main" id="{2734C1D9-22C1-94A4-425B-799CF9EA607A}"/>
              </a:ext>
            </a:extLst>
          </p:cNvPr>
          <p:cNvSpPr>
            <a:spLocks noGrp="1"/>
          </p:cNvSpPr>
          <p:nvPr>
            <p:ph type="dt" sz="half" idx="10"/>
          </p:nvPr>
        </p:nvSpPr>
        <p:spPr>
          <a:xfrm>
            <a:off x="248920" y="6508750"/>
            <a:ext cx="1447800" cy="130805"/>
          </a:xfrm>
          <a:prstGeom prst="rect">
            <a:avLst/>
          </a:prstGeom>
        </p:spPr>
        <p:txBody>
          <a:bodyPr/>
          <a:lstStyle>
            <a:lvl1pPr>
              <a:defRPr sz="850">
                <a:solidFill>
                  <a:srgbClr val="FFE2E8"/>
                </a:solidFill>
              </a:defRPr>
            </a:lvl1pPr>
          </a:lstStyle>
          <a:p>
            <a:fld id="{25636855-9457-4A4D-808D-0A9512A60BA3}" type="datetimeFigureOut">
              <a:rPr lang="en-GB" smtClean="0"/>
              <a:pPr/>
              <a:t>26/08/2025</a:t>
            </a:fld>
            <a:endParaRPr lang="en-GB" dirty="0"/>
          </a:p>
        </p:txBody>
      </p:sp>
      <p:sp>
        <p:nvSpPr>
          <p:cNvPr id="5" name="Footer Placeholder 4">
            <a:extLst>
              <a:ext uri="{FF2B5EF4-FFF2-40B4-BE49-F238E27FC236}">
                <a16:creationId xmlns:a16="http://schemas.microsoft.com/office/drawing/2014/main" id="{29D98D01-1829-A7B0-31BA-D92933FFE161}"/>
              </a:ext>
            </a:extLst>
          </p:cNvPr>
          <p:cNvSpPr>
            <a:spLocks noGrp="1"/>
          </p:cNvSpPr>
          <p:nvPr>
            <p:ph type="ftr" sz="quarter" idx="11"/>
          </p:nvPr>
        </p:nvSpPr>
        <p:spPr>
          <a:xfrm>
            <a:off x="1981200" y="6508750"/>
            <a:ext cx="4114800" cy="130805"/>
          </a:xfrm>
          <a:prstGeom prst="rect">
            <a:avLst/>
          </a:prstGeom>
        </p:spPr>
        <p:txBody>
          <a:bodyPr/>
          <a:lstStyle>
            <a:lvl1pPr algn="l">
              <a:defRPr sz="850">
                <a:solidFill>
                  <a:srgbClr val="FFE2E8"/>
                </a:solidFill>
              </a:defRPr>
            </a:lvl1pPr>
          </a:lstStyle>
          <a:p>
            <a:endParaRPr lang="en-GB" dirty="0"/>
          </a:p>
        </p:txBody>
      </p:sp>
      <p:sp>
        <p:nvSpPr>
          <p:cNvPr id="6" name="Slide Number Placeholder 5">
            <a:extLst>
              <a:ext uri="{FF2B5EF4-FFF2-40B4-BE49-F238E27FC236}">
                <a16:creationId xmlns:a16="http://schemas.microsoft.com/office/drawing/2014/main" id="{B6B745FB-B54A-758A-346E-4B052296F419}"/>
              </a:ext>
            </a:extLst>
          </p:cNvPr>
          <p:cNvSpPr>
            <a:spLocks noGrp="1"/>
          </p:cNvSpPr>
          <p:nvPr>
            <p:ph type="sldNum" sz="quarter" idx="12"/>
          </p:nvPr>
        </p:nvSpPr>
        <p:spPr>
          <a:xfrm>
            <a:off x="9199880" y="6498590"/>
            <a:ext cx="2743200" cy="130805"/>
          </a:xfrm>
          <a:prstGeom prst="rect">
            <a:avLst/>
          </a:prstGeom>
        </p:spPr>
        <p:txBody>
          <a:bodyPr/>
          <a:lstStyle>
            <a:lvl1pPr>
              <a:defRPr sz="850">
                <a:solidFill>
                  <a:srgbClr val="FFE2E8"/>
                </a:solidFill>
              </a:defRPr>
            </a:lvl1pPr>
          </a:lstStyle>
          <a:p>
            <a:fld id="{5C049D8D-8A8A-114E-87DF-D2CF59067155}" type="slidenum">
              <a:rPr lang="en-GB" smtClean="0"/>
              <a:pPr/>
              <a:t>‹#›</a:t>
            </a:fld>
            <a:endParaRPr lang="en-GB"/>
          </a:p>
        </p:txBody>
      </p:sp>
      <p:sp>
        <p:nvSpPr>
          <p:cNvPr id="7" name="Picture Placeholder 6">
            <a:extLst>
              <a:ext uri="{FF2B5EF4-FFF2-40B4-BE49-F238E27FC236}">
                <a16:creationId xmlns:a16="http://schemas.microsoft.com/office/drawing/2014/main" id="{C0F54315-00C6-E540-2FA5-D52F66A98D8C}"/>
              </a:ext>
            </a:extLst>
          </p:cNvPr>
          <p:cNvSpPr>
            <a:spLocks noGrp="1"/>
          </p:cNvSpPr>
          <p:nvPr>
            <p:ph type="pic" sz="quarter" idx="13"/>
          </p:nvPr>
        </p:nvSpPr>
        <p:spPr>
          <a:xfrm>
            <a:off x="4160839" y="1352550"/>
            <a:ext cx="3692842" cy="2167889"/>
          </a:xfrm>
          <a:prstGeom prst="rect">
            <a:avLst/>
          </a:prstGeom>
        </p:spPr>
        <p:txBody>
          <a:bodyPr/>
          <a:lstStyle/>
          <a:p>
            <a:endParaRPr lang="en-GB" dirty="0"/>
          </a:p>
        </p:txBody>
      </p:sp>
      <p:sp>
        <p:nvSpPr>
          <p:cNvPr id="11" name="Picture Placeholder 6">
            <a:extLst>
              <a:ext uri="{FF2B5EF4-FFF2-40B4-BE49-F238E27FC236}">
                <a16:creationId xmlns:a16="http://schemas.microsoft.com/office/drawing/2014/main" id="{DE590804-A5FA-FFA9-A683-0C4DF7302815}"/>
              </a:ext>
            </a:extLst>
          </p:cNvPr>
          <p:cNvSpPr>
            <a:spLocks noGrp="1"/>
          </p:cNvSpPr>
          <p:nvPr>
            <p:ph type="pic" sz="quarter" idx="14"/>
          </p:nvPr>
        </p:nvSpPr>
        <p:spPr>
          <a:xfrm>
            <a:off x="8062279" y="1342707"/>
            <a:ext cx="3880482" cy="2167889"/>
          </a:xfrm>
          <a:prstGeom prst="rect">
            <a:avLst/>
          </a:prstGeom>
        </p:spPr>
        <p:txBody>
          <a:bodyPr/>
          <a:lstStyle/>
          <a:p>
            <a:endParaRPr lang="en-GB" dirty="0"/>
          </a:p>
        </p:txBody>
      </p:sp>
      <p:sp>
        <p:nvSpPr>
          <p:cNvPr id="15" name="Text Placeholder 14">
            <a:extLst>
              <a:ext uri="{FF2B5EF4-FFF2-40B4-BE49-F238E27FC236}">
                <a16:creationId xmlns:a16="http://schemas.microsoft.com/office/drawing/2014/main" id="{882E4A21-4D7A-E39F-AB8C-30B558627359}"/>
              </a:ext>
            </a:extLst>
          </p:cNvPr>
          <p:cNvSpPr>
            <a:spLocks noGrp="1"/>
          </p:cNvSpPr>
          <p:nvPr>
            <p:ph type="body" sz="quarter" idx="16"/>
          </p:nvPr>
        </p:nvSpPr>
        <p:spPr>
          <a:xfrm>
            <a:off x="249239" y="1251268"/>
            <a:ext cx="3692842" cy="4651057"/>
          </a:xfrm>
          <a:prstGeom prst="rect">
            <a:avLst/>
          </a:prstGeom>
        </p:spPr>
        <p:txBody>
          <a:bodyPr/>
          <a:lstStyle>
            <a:lvl1pPr marL="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1pPr>
            <a:lvl2pPr marL="162000">
              <a:defRPr sz="1800"/>
            </a:lvl2pPr>
            <a:lvl3pPr marL="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3pPr>
            <a:lvl4pPr marL="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4pPr>
            <a:lvl5pPr marL="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3" name="Picture Placeholder 6">
            <a:extLst>
              <a:ext uri="{FF2B5EF4-FFF2-40B4-BE49-F238E27FC236}">
                <a16:creationId xmlns:a16="http://schemas.microsoft.com/office/drawing/2014/main" id="{56C6B4A1-75D3-F1DD-2C0C-5148D1188BF8}"/>
              </a:ext>
            </a:extLst>
          </p:cNvPr>
          <p:cNvSpPr>
            <a:spLocks noGrp="1"/>
          </p:cNvSpPr>
          <p:nvPr>
            <p:ph type="pic" sz="quarter" idx="17"/>
          </p:nvPr>
        </p:nvSpPr>
        <p:spPr>
          <a:xfrm>
            <a:off x="4160839" y="3773170"/>
            <a:ext cx="3692842" cy="2167889"/>
          </a:xfrm>
          <a:prstGeom prst="rect">
            <a:avLst/>
          </a:prstGeom>
        </p:spPr>
        <p:txBody>
          <a:bodyPr/>
          <a:lstStyle/>
          <a:p>
            <a:endParaRPr lang="en-GB" dirty="0"/>
          </a:p>
        </p:txBody>
      </p:sp>
      <p:sp>
        <p:nvSpPr>
          <p:cNvPr id="8" name="Picture Placeholder 6">
            <a:extLst>
              <a:ext uri="{FF2B5EF4-FFF2-40B4-BE49-F238E27FC236}">
                <a16:creationId xmlns:a16="http://schemas.microsoft.com/office/drawing/2014/main" id="{07CC07D4-1576-F2B0-C93E-B0D45E3A6A7F}"/>
              </a:ext>
            </a:extLst>
          </p:cNvPr>
          <p:cNvSpPr>
            <a:spLocks noGrp="1"/>
          </p:cNvSpPr>
          <p:nvPr>
            <p:ph type="pic" sz="quarter" idx="18"/>
          </p:nvPr>
        </p:nvSpPr>
        <p:spPr>
          <a:xfrm>
            <a:off x="8062279" y="3763327"/>
            <a:ext cx="3880482" cy="2167889"/>
          </a:xfrm>
          <a:prstGeom prst="rect">
            <a:avLst/>
          </a:prstGeom>
        </p:spPr>
        <p:txBody>
          <a:bodyPr/>
          <a:lstStyle/>
          <a:p>
            <a:endParaRPr lang="en-GB"/>
          </a:p>
        </p:txBody>
      </p:sp>
      <p:pic>
        <p:nvPicPr>
          <p:cNvPr id="9" name="Picture 8">
            <a:extLst>
              <a:ext uri="{FF2B5EF4-FFF2-40B4-BE49-F238E27FC236}">
                <a16:creationId xmlns:a16="http://schemas.microsoft.com/office/drawing/2014/main" id="{7F125950-C707-07A7-39BE-3036F8396E80}"/>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2379816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FF2B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DBF3-159A-9A83-DC75-DB0BD2435D7E}"/>
              </a:ext>
            </a:extLst>
          </p:cNvPr>
          <p:cNvSpPr>
            <a:spLocks noGrp="1"/>
          </p:cNvSpPr>
          <p:nvPr>
            <p:ph type="title"/>
          </p:nvPr>
        </p:nvSpPr>
        <p:spPr>
          <a:xfrm>
            <a:off x="252000" y="252000"/>
            <a:ext cx="10515600" cy="609398"/>
          </a:xfrm>
        </p:spPr>
        <p:txBody>
          <a:bodyPr/>
          <a:lstStyle>
            <a:lvl1pPr>
              <a:defRPr>
                <a:solidFill>
                  <a:schemeClr val="bg1"/>
                </a:solidFill>
              </a:defRPr>
            </a:lvl1pPr>
          </a:lstStyle>
          <a:p>
            <a:r>
              <a:rPr lang="en-GB" dirty="0"/>
              <a:t>Click to edit Master title style</a:t>
            </a:r>
          </a:p>
        </p:txBody>
      </p:sp>
      <p:sp>
        <p:nvSpPr>
          <p:cNvPr id="4" name="Date Placeholder 3">
            <a:extLst>
              <a:ext uri="{FF2B5EF4-FFF2-40B4-BE49-F238E27FC236}">
                <a16:creationId xmlns:a16="http://schemas.microsoft.com/office/drawing/2014/main" id="{2734C1D9-22C1-94A4-425B-799CF9EA607A}"/>
              </a:ext>
            </a:extLst>
          </p:cNvPr>
          <p:cNvSpPr>
            <a:spLocks noGrp="1"/>
          </p:cNvSpPr>
          <p:nvPr>
            <p:ph type="dt" sz="half" idx="10"/>
          </p:nvPr>
        </p:nvSpPr>
        <p:spPr>
          <a:xfrm>
            <a:off x="248920" y="6508750"/>
            <a:ext cx="1447800" cy="130805"/>
          </a:xfrm>
          <a:prstGeom prst="rect">
            <a:avLst/>
          </a:prstGeom>
        </p:spPr>
        <p:txBody>
          <a:bodyPr/>
          <a:lstStyle>
            <a:lvl1pPr>
              <a:defRPr sz="850">
                <a:solidFill>
                  <a:srgbClr val="FFE2E8"/>
                </a:solidFill>
              </a:defRPr>
            </a:lvl1pPr>
          </a:lstStyle>
          <a:p>
            <a:fld id="{25636855-9457-4A4D-808D-0A9512A60BA3}" type="datetimeFigureOut">
              <a:rPr lang="en-GB" smtClean="0"/>
              <a:pPr/>
              <a:t>26/08/2025</a:t>
            </a:fld>
            <a:endParaRPr lang="en-GB" dirty="0"/>
          </a:p>
        </p:txBody>
      </p:sp>
      <p:sp>
        <p:nvSpPr>
          <p:cNvPr id="5" name="Footer Placeholder 4">
            <a:extLst>
              <a:ext uri="{FF2B5EF4-FFF2-40B4-BE49-F238E27FC236}">
                <a16:creationId xmlns:a16="http://schemas.microsoft.com/office/drawing/2014/main" id="{29D98D01-1829-A7B0-31BA-D92933FFE161}"/>
              </a:ext>
            </a:extLst>
          </p:cNvPr>
          <p:cNvSpPr>
            <a:spLocks noGrp="1"/>
          </p:cNvSpPr>
          <p:nvPr>
            <p:ph type="ftr" sz="quarter" idx="11"/>
          </p:nvPr>
        </p:nvSpPr>
        <p:spPr>
          <a:xfrm>
            <a:off x="1981200" y="6508750"/>
            <a:ext cx="4114800" cy="130805"/>
          </a:xfrm>
          <a:prstGeom prst="rect">
            <a:avLst/>
          </a:prstGeom>
        </p:spPr>
        <p:txBody>
          <a:bodyPr/>
          <a:lstStyle>
            <a:lvl1pPr algn="l">
              <a:defRPr sz="850">
                <a:solidFill>
                  <a:srgbClr val="FFE2E8"/>
                </a:solidFill>
              </a:defRPr>
            </a:lvl1pPr>
          </a:lstStyle>
          <a:p>
            <a:endParaRPr lang="en-GB" dirty="0"/>
          </a:p>
        </p:txBody>
      </p:sp>
      <p:sp>
        <p:nvSpPr>
          <p:cNvPr id="6" name="Slide Number Placeholder 5">
            <a:extLst>
              <a:ext uri="{FF2B5EF4-FFF2-40B4-BE49-F238E27FC236}">
                <a16:creationId xmlns:a16="http://schemas.microsoft.com/office/drawing/2014/main" id="{B6B745FB-B54A-758A-346E-4B052296F419}"/>
              </a:ext>
            </a:extLst>
          </p:cNvPr>
          <p:cNvSpPr>
            <a:spLocks noGrp="1"/>
          </p:cNvSpPr>
          <p:nvPr>
            <p:ph type="sldNum" sz="quarter" idx="12"/>
          </p:nvPr>
        </p:nvSpPr>
        <p:spPr>
          <a:xfrm>
            <a:off x="9199880" y="6498590"/>
            <a:ext cx="2743200" cy="130805"/>
          </a:xfrm>
          <a:prstGeom prst="rect">
            <a:avLst/>
          </a:prstGeom>
        </p:spPr>
        <p:txBody>
          <a:bodyPr/>
          <a:lstStyle>
            <a:lvl1pPr>
              <a:defRPr sz="850">
                <a:solidFill>
                  <a:srgbClr val="FFE2E8"/>
                </a:solidFill>
              </a:defRPr>
            </a:lvl1pPr>
          </a:lstStyle>
          <a:p>
            <a:fld id="{5C049D8D-8A8A-114E-87DF-D2CF59067155}" type="slidenum">
              <a:rPr lang="en-GB" smtClean="0"/>
              <a:pPr/>
              <a:t>‹#›</a:t>
            </a:fld>
            <a:endParaRPr lang="en-GB"/>
          </a:p>
        </p:txBody>
      </p:sp>
      <p:sp>
        <p:nvSpPr>
          <p:cNvPr id="11" name="Picture Placeholder 6">
            <a:extLst>
              <a:ext uri="{FF2B5EF4-FFF2-40B4-BE49-F238E27FC236}">
                <a16:creationId xmlns:a16="http://schemas.microsoft.com/office/drawing/2014/main" id="{DE590804-A5FA-FFA9-A683-0C4DF7302815}"/>
              </a:ext>
            </a:extLst>
          </p:cNvPr>
          <p:cNvSpPr>
            <a:spLocks noGrp="1"/>
          </p:cNvSpPr>
          <p:nvPr>
            <p:ph type="pic" sz="quarter" idx="14"/>
          </p:nvPr>
        </p:nvSpPr>
        <p:spPr>
          <a:xfrm>
            <a:off x="4094480" y="1251267"/>
            <a:ext cx="7848281" cy="5078413"/>
          </a:xfrm>
          <a:prstGeom prst="rect">
            <a:avLst/>
          </a:prstGeom>
        </p:spPr>
        <p:txBody>
          <a:bodyPr/>
          <a:lstStyle/>
          <a:p>
            <a:endParaRPr lang="en-GB"/>
          </a:p>
        </p:txBody>
      </p:sp>
      <p:sp>
        <p:nvSpPr>
          <p:cNvPr id="15" name="Text Placeholder 14">
            <a:extLst>
              <a:ext uri="{FF2B5EF4-FFF2-40B4-BE49-F238E27FC236}">
                <a16:creationId xmlns:a16="http://schemas.microsoft.com/office/drawing/2014/main" id="{882E4A21-4D7A-E39F-AB8C-30B558627359}"/>
              </a:ext>
            </a:extLst>
          </p:cNvPr>
          <p:cNvSpPr>
            <a:spLocks noGrp="1"/>
          </p:cNvSpPr>
          <p:nvPr>
            <p:ph type="body" sz="quarter" idx="16"/>
          </p:nvPr>
        </p:nvSpPr>
        <p:spPr>
          <a:xfrm>
            <a:off x="249239" y="1251268"/>
            <a:ext cx="3692842" cy="4651057"/>
          </a:xfrm>
          <a:prstGeom prst="rect">
            <a:avLst/>
          </a:prstGeom>
        </p:spPr>
        <p:txBody>
          <a:bodyPr/>
          <a:lstStyle>
            <a:lvl1pPr marL="162000">
              <a:defRPr sz="1800" b="0" i="0">
                <a:solidFill>
                  <a:schemeClr val="bg1"/>
                </a:solidFill>
                <a:latin typeface="Circular Std Book Italic" panose="020B0604020101020102" pitchFamily="34" charset="77"/>
                <a:cs typeface="Circular Std Book Italic" panose="020B0604020101020102" pitchFamily="34" charset="77"/>
              </a:defRPr>
            </a:lvl1pPr>
            <a:lvl2pPr marL="162000">
              <a:defRPr sz="1800"/>
            </a:lvl2pPr>
            <a:lvl3pPr marL="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3pPr>
            <a:lvl4pPr marL="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4pPr>
            <a:lvl5pPr marL="162000">
              <a:buClr>
                <a:srgbClr val="111E48"/>
              </a:buClr>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B67E9C94-5A9B-D055-65F9-1FCDB90B3E23}"/>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152676379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Two Content">
    <p:bg>
      <p:bgPr>
        <a:solidFill>
          <a:srgbClr val="FF2B50"/>
        </a:solidFill>
        <a:effectLst/>
      </p:bgPr>
    </p:bg>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86A0CB3-539D-A242-98DB-628D69C61577}"/>
              </a:ext>
            </a:extLst>
          </p:cNvPr>
          <p:cNvSpPr>
            <a:spLocks noGrp="1"/>
          </p:cNvSpPr>
          <p:nvPr>
            <p:ph type="dt" sz="half" idx="10"/>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9" name="Footer Placeholder 4">
            <a:extLst>
              <a:ext uri="{FF2B5EF4-FFF2-40B4-BE49-F238E27FC236}">
                <a16:creationId xmlns:a16="http://schemas.microsoft.com/office/drawing/2014/main" id="{11466459-C941-472E-CC1F-60F6CF3C82F0}"/>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0" name="Slide Number Placeholder 5">
            <a:extLst>
              <a:ext uri="{FF2B5EF4-FFF2-40B4-BE49-F238E27FC236}">
                <a16:creationId xmlns:a16="http://schemas.microsoft.com/office/drawing/2014/main" id="{CDAB01FC-A789-2A26-4626-43970D7AD9F6}"/>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FFE2E8"/>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2" name="Picture 1">
            <a:extLst>
              <a:ext uri="{FF2B5EF4-FFF2-40B4-BE49-F238E27FC236}">
                <a16:creationId xmlns:a16="http://schemas.microsoft.com/office/drawing/2014/main" id="{1D2235C0-4F32-12AE-A3F1-EE142857A114}"/>
              </a:ext>
            </a:extLst>
          </p:cNvPr>
          <p:cNvPicPr>
            <a:picLocks noChangeAspect="1"/>
          </p:cNvPicPr>
          <p:nvPr userDrawn="1"/>
        </p:nvPicPr>
        <p:blipFill>
          <a:blip r:embed="rId2"/>
          <a:srcRect/>
          <a:stretch/>
        </p:blipFill>
        <p:spPr>
          <a:xfrm>
            <a:off x="10767599" y="157486"/>
            <a:ext cx="1175479" cy="964567"/>
          </a:xfrm>
          <a:prstGeom prst="rect">
            <a:avLst/>
          </a:prstGeom>
        </p:spPr>
      </p:pic>
      <p:sp>
        <p:nvSpPr>
          <p:cNvPr id="3" name="Title 1">
            <a:extLst>
              <a:ext uri="{FF2B5EF4-FFF2-40B4-BE49-F238E27FC236}">
                <a16:creationId xmlns:a16="http://schemas.microsoft.com/office/drawing/2014/main" id="{E64BB7D6-E05E-B0D6-F404-095D85930964}"/>
              </a:ext>
            </a:extLst>
          </p:cNvPr>
          <p:cNvSpPr>
            <a:spLocks noGrp="1"/>
          </p:cNvSpPr>
          <p:nvPr>
            <p:ph type="title"/>
          </p:nvPr>
        </p:nvSpPr>
        <p:spPr>
          <a:xfrm>
            <a:off x="252000" y="252000"/>
            <a:ext cx="10515600" cy="609398"/>
          </a:xfrm>
        </p:spPr>
        <p:txBody>
          <a:bodyPr/>
          <a:lstStyle>
            <a:lvl1pPr>
              <a:defRPr>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601298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omparison">
    <p:bg>
      <p:bgPr>
        <a:solidFill>
          <a:srgbClr val="FF2B50"/>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0B481D-66A9-DF36-5D25-C6A4F45BFD03}"/>
              </a:ext>
            </a:extLst>
          </p:cNvPr>
          <p:cNvSpPr>
            <a:spLocks noGrp="1"/>
          </p:cNvSpPr>
          <p:nvPr>
            <p:ph type="body" idx="1"/>
          </p:nvPr>
        </p:nvSpPr>
        <p:spPr>
          <a:xfrm>
            <a:off x="262572" y="1681163"/>
            <a:ext cx="5157787" cy="823912"/>
          </a:xfrm>
          <a:prstGeom prst="rect">
            <a:avLst/>
          </a:prstGeom>
        </p:spPr>
        <p:txBody>
          <a:bodyPr anchor="b"/>
          <a:lstStyle>
            <a:lvl1pPr marL="0" indent="0">
              <a:buClr>
                <a:srgbClr val="111E48"/>
              </a:buCl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A8BAE26-2415-09C9-5077-E7F49AFC7EAD}"/>
              </a:ext>
            </a:extLst>
          </p:cNvPr>
          <p:cNvSpPr>
            <a:spLocks noGrp="1"/>
          </p:cNvSpPr>
          <p:nvPr>
            <p:ph sz="half" idx="2"/>
          </p:nvPr>
        </p:nvSpPr>
        <p:spPr>
          <a:xfrm>
            <a:off x="262572" y="2505075"/>
            <a:ext cx="5157787" cy="3684588"/>
          </a:xfrm>
          <a:prstGeom prst="rect">
            <a:avLst/>
          </a:prstGeom>
        </p:spPr>
        <p:txBody>
          <a:bodyPr/>
          <a:lstStyle>
            <a:lvl1pPr>
              <a:buClr>
                <a:srgbClr val="111E48"/>
              </a:buClr>
              <a:defRPr sz="1800">
                <a:solidFill>
                  <a:schemeClr val="bg1"/>
                </a:solidFill>
              </a:defRPr>
            </a:lvl1pPr>
            <a:lvl2pPr>
              <a:buClr>
                <a:srgbClr val="111E48"/>
              </a:buClr>
              <a:defRPr sz="1800">
                <a:solidFill>
                  <a:schemeClr val="bg1"/>
                </a:solidFill>
              </a:defRPr>
            </a:lvl2pPr>
            <a:lvl3pPr>
              <a:buClr>
                <a:srgbClr val="111E48"/>
              </a:buClr>
              <a:defRPr sz="1800">
                <a:solidFill>
                  <a:schemeClr val="bg1"/>
                </a:solidFill>
              </a:defRPr>
            </a:lvl3pPr>
            <a:lvl4pPr>
              <a:buClr>
                <a:srgbClr val="111E48"/>
              </a:buClr>
              <a:defRPr sz="1800">
                <a:solidFill>
                  <a:schemeClr val="bg1"/>
                </a:solidFill>
              </a:defRPr>
            </a:lvl4pPr>
            <a:lvl5pPr>
              <a:buClr>
                <a:srgbClr val="111E48"/>
              </a:buClr>
              <a:defRPr sz="1800">
                <a:solidFill>
                  <a:schemeClr val="bg1"/>
                </a:solidFill>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542EDB96-3B11-8C74-6646-E7428EC5F4FE}"/>
              </a:ext>
            </a:extLst>
          </p:cNvPr>
          <p:cNvSpPr>
            <a:spLocks noGrp="1"/>
          </p:cNvSpPr>
          <p:nvPr>
            <p:ph type="body" sz="quarter" idx="3"/>
          </p:nvPr>
        </p:nvSpPr>
        <p:spPr>
          <a:xfrm>
            <a:off x="6172200" y="1681163"/>
            <a:ext cx="5183188" cy="823912"/>
          </a:xfrm>
          <a:prstGeom prst="rect">
            <a:avLst/>
          </a:prstGeom>
        </p:spPr>
        <p:txBody>
          <a:bodyPr anchor="b"/>
          <a:lstStyle>
            <a:lvl1pPr marL="0" indent="0">
              <a:buClr>
                <a:srgbClr val="111E48"/>
              </a:buClr>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1F0566B-50F8-020B-06D5-D2D28CAE4E52}"/>
              </a:ext>
            </a:extLst>
          </p:cNvPr>
          <p:cNvSpPr>
            <a:spLocks noGrp="1"/>
          </p:cNvSpPr>
          <p:nvPr>
            <p:ph sz="quarter" idx="4"/>
          </p:nvPr>
        </p:nvSpPr>
        <p:spPr>
          <a:xfrm>
            <a:off x="6172200" y="2505075"/>
            <a:ext cx="5183188" cy="3684588"/>
          </a:xfrm>
          <a:prstGeom prst="rect">
            <a:avLst/>
          </a:prstGeom>
        </p:spPr>
        <p:txBody>
          <a:bodyPr/>
          <a:lstStyle>
            <a:lvl1pPr>
              <a:buClr>
                <a:srgbClr val="111E48"/>
              </a:buClr>
              <a:defRPr sz="1800">
                <a:solidFill>
                  <a:schemeClr val="bg1"/>
                </a:solidFill>
              </a:defRPr>
            </a:lvl1pPr>
            <a:lvl2pPr>
              <a:buClr>
                <a:srgbClr val="111E48"/>
              </a:buClr>
              <a:defRPr>
                <a:solidFill>
                  <a:schemeClr val="bg1"/>
                </a:solidFill>
              </a:defRPr>
            </a:lvl2pPr>
            <a:lvl3pPr>
              <a:buClr>
                <a:srgbClr val="111E48"/>
              </a:buClr>
              <a:defRPr sz="1800">
                <a:solidFill>
                  <a:schemeClr val="bg1"/>
                </a:solidFill>
              </a:defRPr>
            </a:lvl3pPr>
            <a:lvl4pPr>
              <a:buClr>
                <a:srgbClr val="111E48"/>
              </a:buClr>
              <a:defRPr sz="1800">
                <a:solidFill>
                  <a:schemeClr val="bg1"/>
                </a:solidFill>
              </a:defRPr>
            </a:lvl4pPr>
            <a:lvl5pPr>
              <a:buClr>
                <a:srgbClr val="111E48"/>
              </a:buClr>
              <a:defRPr sz="1800">
                <a:solidFill>
                  <a:schemeClr val="bg1"/>
                </a:solidFill>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10" name="Date Placeholder 3">
            <a:extLst>
              <a:ext uri="{FF2B5EF4-FFF2-40B4-BE49-F238E27FC236}">
                <a16:creationId xmlns:a16="http://schemas.microsoft.com/office/drawing/2014/main" id="{DC08B0B0-F8BA-0998-D7BF-F7C266EF81D0}"/>
              </a:ext>
            </a:extLst>
          </p:cNvPr>
          <p:cNvSpPr>
            <a:spLocks noGrp="1"/>
          </p:cNvSpPr>
          <p:nvPr>
            <p:ph type="dt" sz="half" idx="10"/>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1" name="Footer Placeholder 4">
            <a:extLst>
              <a:ext uri="{FF2B5EF4-FFF2-40B4-BE49-F238E27FC236}">
                <a16:creationId xmlns:a16="http://schemas.microsoft.com/office/drawing/2014/main" id="{8EE6522D-944F-E06D-16F8-21C6C617DBBA}"/>
              </a:ext>
            </a:extLst>
          </p:cNvPr>
          <p:cNvSpPr>
            <a:spLocks noGrp="1"/>
          </p:cNvSpPr>
          <p:nvPr>
            <p:ph type="ftr" sz="quarter" idx="11"/>
          </p:nvPr>
        </p:nvSpPr>
        <p:spPr>
          <a:xfrm>
            <a:off x="1854200" y="6569710"/>
            <a:ext cx="4114800" cy="130805"/>
          </a:xfrm>
          <a:prstGeom prst="rect">
            <a:avLst/>
          </a:prstGeom>
        </p:spPr>
        <p:txBody>
          <a:bodyPr vert="horz"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2" name="Slide Number Placeholder 5">
            <a:extLst>
              <a:ext uri="{FF2B5EF4-FFF2-40B4-BE49-F238E27FC236}">
                <a16:creationId xmlns:a16="http://schemas.microsoft.com/office/drawing/2014/main" id="{908DBFFC-5E82-F73A-8EE9-CCFF88F9156A}"/>
              </a:ext>
            </a:extLst>
          </p:cNvPr>
          <p:cNvSpPr>
            <a:spLocks noGrp="1"/>
          </p:cNvSpPr>
          <p:nvPr>
            <p:ph type="sldNum" sz="quarter" idx="12"/>
          </p:nvPr>
        </p:nvSpPr>
        <p:spPr>
          <a:xfrm>
            <a:off x="9199880" y="6569710"/>
            <a:ext cx="2743200" cy="130805"/>
          </a:xfrm>
          <a:prstGeom prst="rect">
            <a:avLst/>
          </a:prstGeom>
        </p:spPr>
        <p:txBody>
          <a:bodyPr vert="horz" lIns="0" tIns="0" rIns="0" bIns="0" rtlCol="0" anchor="t" anchorCtr="0">
            <a:spAutoFit/>
          </a:bodyPr>
          <a:lstStyle>
            <a:lvl1pPr algn="r">
              <a:defRPr sz="850">
                <a:solidFill>
                  <a:srgbClr val="FFE2E8"/>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7" name="Picture 6">
            <a:extLst>
              <a:ext uri="{FF2B5EF4-FFF2-40B4-BE49-F238E27FC236}">
                <a16:creationId xmlns:a16="http://schemas.microsoft.com/office/drawing/2014/main" id="{FFF2BCDE-8FA6-0A74-E692-3D47AAA8650B}"/>
              </a:ext>
            </a:extLst>
          </p:cNvPr>
          <p:cNvPicPr>
            <a:picLocks noChangeAspect="1"/>
          </p:cNvPicPr>
          <p:nvPr userDrawn="1"/>
        </p:nvPicPr>
        <p:blipFill>
          <a:blip r:embed="rId2"/>
          <a:srcRect/>
          <a:stretch/>
        </p:blipFill>
        <p:spPr>
          <a:xfrm>
            <a:off x="10767599" y="157486"/>
            <a:ext cx="1175479" cy="964567"/>
          </a:xfrm>
          <a:prstGeom prst="rect">
            <a:avLst/>
          </a:prstGeom>
        </p:spPr>
      </p:pic>
      <p:sp>
        <p:nvSpPr>
          <p:cNvPr id="8" name="Title 1">
            <a:extLst>
              <a:ext uri="{FF2B5EF4-FFF2-40B4-BE49-F238E27FC236}">
                <a16:creationId xmlns:a16="http://schemas.microsoft.com/office/drawing/2014/main" id="{4C1BA9B5-5218-AFD0-2A53-7AC36D52F312}"/>
              </a:ext>
            </a:extLst>
          </p:cNvPr>
          <p:cNvSpPr>
            <a:spLocks noGrp="1"/>
          </p:cNvSpPr>
          <p:nvPr>
            <p:ph type="title"/>
          </p:nvPr>
        </p:nvSpPr>
        <p:spPr>
          <a:xfrm>
            <a:off x="252000" y="252000"/>
            <a:ext cx="10515600" cy="609398"/>
          </a:xfrm>
        </p:spPr>
        <p:txBody>
          <a:bodyPr/>
          <a:lstStyle>
            <a:lvl1pPr>
              <a:defRPr>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187228184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Only">
    <p:bg>
      <p:bgPr>
        <a:solidFill>
          <a:srgbClr val="FF2B50"/>
        </a:solid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71D54F7E-2738-1C64-EE78-03688536BB5F}"/>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7" name="Footer Placeholder 4">
            <a:extLst>
              <a:ext uri="{FF2B5EF4-FFF2-40B4-BE49-F238E27FC236}">
                <a16:creationId xmlns:a16="http://schemas.microsoft.com/office/drawing/2014/main" id="{804395C3-10DA-5EE0-266E-6F02662EFD24}"/>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FFE2E8"/>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8" name="Slide Number Placeholder 5">
            <a:extLst>
              <a:ext uri="{FF2B5EF4-FFF2-40B4-BE49-F238E27FC236}">
                <a16:creationId xmlns:a16="http://schemas.microsoft.com/office/drawing/2014/main" id="{E5FDBE26-D500-9C30-97A7-1EFD938A542E}"/>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FFE2E8"/>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3" name="Picture 2">
            <a:extLst>
              <a:ext uri="{FF2B5EF4-FFF2-40B4-BE49-F238E27FC236}">
                <a16:creationId xmlns:a16="http://schemas.microsoft.com/office/drawing/2014/main" id="{0F583D46-713D-9A6A-CF88-21EE5BCAAA12}"/>
              </a:ext>
            </a:extLst>
          </p:cNvPr>
          <p:cNvPicPr>
            <a:picLocks noChangeAspect="1"/>
          </p:cNvPicPr>
          <p:nvPr userDrawn="1"/>
        </p:nvPicPr>
        <p:blipFill>
          <a:blip r:embed="rId2"/>
          <a:srcRect/>
          <a:stretch/>
        </p:blipFill>
        <p:spPr>
          <a:xfrm>
            <a:off x="10767599" y="157486"/>
            <a:ext cx="1175479" cy="964567"/>
          </a:xfrm>
          <a:prstGeom prst="rect">
            <a:avLst/>
          </a:prstGeom>
        </p:spPr>
      </p:pic>
      <p:sp>
        <p:nvSpPr>
          <p:cNvPr id="4" name="Title 1">
            <a:extLst>
              <a:ext uri="{FF2B5EF4-FFF2-40B4-BE49-F238E27FC236}">
                <a16:creationId xmlns:a16="http://schemas.microsoft.com/office/drawing/2014/main" id="{419E8C1F-B703-9CDF-53CF-687065004ECF}"/>
              </a:ext>
            </a:extLst>
          </p:cNvPr>
          <p:cNvSpPr>
            <a:spLocks noGrp="1"/>
          </p:cNvSpPr>
          <p:nvPr>
            <p:ph type="title"/>
          </p:nvPr>
        </p:nvSpPr>
        <p:spPr>
          <a:xfrm>
            <a:off x="252000" y="252000"/>
            <a:ext cx="10515600" cy="609398"/>
          </a:xfrm>
        </p:spPr>
        <p:txBody>
          <a:bodyPr/>
          <a:lstStyle>
            <a:lvl1pPr>
              <a:defRPr>
                <a:solidFill>
                  <a:schemeClr val="bg1"/>
                </a:solidFill>
              </a:defRPr>
            </a:lvl1pPr>
          </a:lstStyle>
          <a:p>
            <a:r>
              <a:rPr lang="en-GB" dirty="0"/>
              <a:t>Click to edit Master title style</a:t>
            </a:r>
          </a:p>
        </p:txBody>
      </p:sp>
    </p:spTree>
    <p:extLst>
      <p:ext uri="{BB962C8B-B14F-4D97-AF65-F5344CB8AC3E}">
        <p14:creationId xmlns:p14="http://schemas.microsoft.com/office/powerpoint/2010/main" val="2465694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FF2B50"/>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DBA956-78BD-D38B-B193-9336E01BAE70}"/>
              </a:ext>
            </a:extLst>
          </p:cNvPr>
          <p:cNvPicPr>
            <a:picLocks noChangeAspect="1"/>
          </p:cNvPicPr>
          <p:nvPr userDrawn="1"/>
        </p:nvPicPr>
        <p:blipFill>
          <a:blip r:embed="rId2"/>
          <a:srcRect/>
          <a:stretch/>
        </p:blipFill>
        <p:spPr>
          <a:xfrm>
            <a:off x="10767599" y="157486"/>
            <a:ext cx="1175479" cy="964567"/>
          </a:xfrm>
          <a:prstGeom prst="rect">
            <a:avLst/>
          </a:prstGeom>
        </p:spPr>
      </p:pic>
      <p:sp>
        <p:nvSpPr>
          <p:cNvPr id="3" name="Date Placeholder 3">
            <a:extLst>
              <a:ext uri="{FF2B5EF4-FFF2-40B4-BE49-F238E27FC236}">
                <a16:creationId xmlns:a16="http://schemas.microsoft.com/office/drawing/2014/main" id="{CCD8B58F-CFA1-C079-47ED-7D44BD694086}"/>
              </a:ext>
            </a:extLst>
          </p:cNvPr>
          <p:cNvSpPr>
            <a:spLocks noGrp="1"/>
          </p:cNvSpPr>
          <p:nvPr>
            <p:ph type="dt" sz="half" idx="10"/>
          </p:nvPr>
        </p:nvSpPr>
        <p:spPr>
          <a:xfrm>
            <a:off x="248920" y="6569710"/>
            <a:ext cx="990600" cy="130805"/>
          </a:xfrm>
          <a:prstGeom prst="rect">
            <a:avLst/>
          </a:prstGeom>
        </p:spPr>
        <p:txBody>
          <a:bodyPr vert="horz" wrap="square" lIns="0" tIns="0" rIns="0" bIns="0" rtlCol="0" anchor="t" anchorCtr="0">
            <a:spAutoFit/>
          </a:bodyPr>
          <a:lstStyle>
            <a:lvl1pPr algn="l">
              <a:defRPr sz="850" b="0" i="0">
                <a:solidFill>
                  <a:srgbClr val="FFE2E8"/>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4" name="Footer Placeholder 4">
            <a:extLst>
              <a:ext uri="{FF2B5EF4-FFF2-40B4-BE49-F238E27FC236}">
                <a16:creationId xmlns:a16="http://schemas.microsoft.com/office/drawing/2014/main" id="{56C9DF4D-1FA0-B85F-1AF5-DB35539A0CF3}"/>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b="0" i="0">
                <a:solidFill>
                  <a:srgbClr val="FFE2E8"/>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8" name="Slide Number Placeholder 5">
            <a:extLst>
              <a:ext uri="{FF2B5EF4-FFF2-40B4-BE49-F238E27FC236}">
                <a16:creationId xmlns:a16="http://schemas.microsoft.com/office/drawing/2014/main" id="{C588E960-940D-2AD1-14C8-839CE3D6FB8A}"/>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b="0" i="0">
                <a:solidFill>
                  <a:srgbClr val="FFE2E8"/>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Tree>
    <p:extLst>
      <p:ext uri="{BB962C8B-B14F-4D97-AF65-F5344CB8AC3E}">
        <p14:creationId xmlns:p14="http://schemas.microsoft.com/office/powerpoint/2010/main" val="262622875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solidFill>
          <a:srgbClr val="FF2B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4617D-8B30-ADE1-75C5-6041CBD037ED}"/>
              </a:ext>
            </a:extLst>
          </p:cNvPr>
          <p:cNvSpPr>
            <a:spLocks noGrp="1"/>
          </p:cNvSpPr>
          <p:nvPr>
            <p:ph type="title"/>
          </p:nvPr>
        </p:nvSpPr>
        <p:spPr>
          <a:xfrm>
            <a:off x="262572" y="1171004"/>
            <a:ext cx="3932237" cy="886397"/>
          </a:xfrm>
        </p:spPr>
        <p:txBody>
          <a:bodyPr anchor="b"/>
          <a:lstStyle>
            <a:lvl1pPr>
              <a:defRPr sz="3200">
                <a:solidFill>
                  <a:schemeClr val="bg1"/>
                </a:solidFill>
              </a:defRPr>
            </a:lvl1pPr>
          </a:lstStyle>
          <a:p>
            <a:r>
              <a:rPr lang="en-GB" dirty="0"/>
              <a:t>Click to edit Master title style</a:t>
            </a:r>
          </a:p>
        </p:txBody>
      </p:sp>
      <p:sp>
        <p:nvSpPr>
          <p:cNvPr id="3" name="Content Placeholder 2">
            <a:extLst>
              <a:ext uri="{FF2B5EF4-FFF2-40B4-BE49-F238E27FC236}">
                <a16:creationId xmlns:a16="http://schemas.microsoft.com/office/drawing/2014/main" id="{55C8FA65-C28A-398B-4A9C-A2A11A38586C}"/>
              </a:ext>
            </a:extLst>
          </p:cNvPr>
          <p:cNvSpPr>
            <a:spLocks noGrp="1"/>
          </p:cNvSpPr>
          <p:nvPr>
            <p:ph idx="1"/>
          </p:nvPr>
        </p:nvSpPr>
        <p:spPr>
          <a:xfrm>
            <a:off x="5757228" y="1290568"/>
            <a:ext cx="6172200" cy="4873625"/>
          </a:xfrm>
          <a:prstGeom prst="rect">
            <a:avLst/>
          </a:prstGeom>
        </p:spPr>
        <p:txBody>
          <a:bodyPr/>
          <a:lstStyle>
            <a:lvl1pPr>
              <a:buClr>
                <a:srgbClr val="111E48"/>
              </a:buClr>
              <a:defRPr sz="3200" b="0" i="0">
                <a:solidFill>
                  <a:schemeClr val="bg1"/>
                </a:solidFill>
                <a:latin typeface="Circular Std Book Italic" panose="020B0604020101020102" pitchFamily="34" charset="77"/>
                <a:cs typeface="Circular Std Book Italic" panose="020B0604020101020102" pitchFamily="34" charset="77"/>
              </a:defRPr>
            </a:lvl1pPr>
            <a:lvl2pPr>
              <a:defRPr sz="2800" b="0" i="0">
                <a:latin typeface="Circular Std Book Italic" panose="020B0604020101020102" pitchFamily="34" charset="77"/>
                <a:cs typeface="Circular Std Book Italic" panose="020B0604020101020102" pitchFamily="34" charset="77"/>
              </a:defRPr>
            </a:lvl2pPr>
            <a:lvl3pPr>
              <a:buClr>
                <a:srgbClr val="111E48"/>
              </a:buClr>
              <a:defRPr sz="2400" b="0" i="0">
                <a:solidFill>
                  <a:schemeClr val="bg1"/>
                </a:solidFill>
                <a:latin typeface="Circular Std Book Italic" panose="020B0604020101020102" pitchFamily="34" charset="77"/>
                <a:cs typeface="Circular Std Book Italic" panose="020B0604020101020102" pitchFamily="34" charset="77"/>
              </a:defRPr>
            </a:lvl3pPr>
            <a:lvl4pPr>
              <a:buClr>
                <a:srgbClr val="111E48"/>
              </a:buClr>
              <a:defRPr sz="2000" b="0" i="0">
                <a:solidFill>
                  <a:schemeClr val="bg1"/>
                </a:solidFill>
                <a:latin typeface="Circular Std Book Italic" panose="020B0604020101020102" pitchFamily="34" charset="77"/>
                <a:cs typeface="Circular Std Book Italic" panose="020B0604020101020102" pitchFamily="34" charset="77"/>
              </a:defRPr>
            </a:lvl4pPr>
            <a:lvl5pPr>
              <a:buClr>
                <a:srgbClr val="111E48"/>
              </a:buClr>
              <a:defRPr sz="2000" b="0" i="0">
                <a:solidFill>
                  <a:schemeClr val="bg1"/>
                </a:solidFill>
                <a:latin typeface="Circular Std Book Italic" panose="020B0604020101020102" pitchFamily="34" charset="77"/>
                <a:cs typeface="Circular Std Book Italic" panose="020B0604020101020102" pitchFamily="34" charset="77"/>
              </a:defRPr>
            </a:lvl5pPr>
            <a:lvl6pPr>
              <a:defRPr sz="2000"/>
            </a:lvl6pPr>
            <a:lvl7pPr>
              <a:defRPr sz="2000"/>
            </a:lvl7pPr>
            <a:lvl8pPr>
              <a:defRPr sz="2000"/>
            </a:lvl8pPr>
            <a:lvl9pPr>
              <a:defRPr sz="2000"/>
            </a:lvl9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4" name="Text Placeholder 3">
            <a:extLst>
              <a:ext uri="{FF2B5EF4-FFF2-40B4-BE49-F238E27FC236}">
                <a16:creationId xmlns:a16="http://schemas.microsoft.com/office/drawing/2014/main" id="{5F1EBE6C-FE1B-B91C-388B-42266FF6AB25}"/>
              </a:ext>
            </a:extLst>
          </p:cNvPr>
          <p:cNvSpPr>
            <a:spLocks noGrp="1"/>
          </p:cNvSpPr>
          <p:nvPr>
            <p:ph type="body" sz="half" idx="2"/>
          </p:nvPr>
        </p:nvSpPr>
        <p:spPr>
          <a:xfrm>
            <a:off x="262572" y="2351793"/>
            <a:ext cx="3932237" cy="3812400"/>
          </a:xfrm>
          <a:prstGeom prst="rect">
            <a:avLst/>
          </a:prstGeom>
        </p:spPr>
        <p:txBody>
          <a:bodyPr lIns="0" tIns="0" rIns="0" bIns="0"/>
          <a:lstStyle>
            <a:lvl1pPr marL="0" indent="0">
              <a:buNone/>
              <a:defRPr sz="1600" b="0" i="0">
                <a:solidFill>
                  <a:schemeClr val="bg1"/>
                </a:solidFill>
                <a:latin typeface="Circular Std Book Italic" panose="020B0604020101020102" pitchFamily="34" charset="77"/>
                <a:cs typeface="Circular Std Book Italic" panose="020B0604020101020102"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pic>
        <p:nvPicPr>
          <p:cNvPr id="6" name="Picture 5">
            <a:extLst>
              <a:ext uri="{FF2B5EF4-FFF2-40B4-BE49-F238E27FC236}">
                <a16:creationId xmlns:a16="http://schemas.microsoft.com/office/drawing/2014/main" id="{6B2734F0-FEC6-8047-0F2C-E66CB1BF58C6}"/>
              </a:ext>
            </a:extLst>
          </p:cNvPr>
          <p:cNvPicPr>
            <a:picLocks noChangeAspect="1"/>
          </p:cNvPicPr>
          <p:nvPr userDrawn="1"/>
        </p:nvPicPr>
        <p:blipFill>
          <a:blip r:embed="rId2"/>
          <a:srcRect/>
          <a:stretch/>
        </p:blipFill>
        <p:spPr>
          <a:xfrm>
            <a:off x="10767599" y="157486"/>
            <a:ext cx="1175479" cy="964567"/>
          </a:xfrm>
          <a:prstGeom prst="rect">
            <a:avLst/>
          </a:prstGeom>
        </p:spPr>
      </p:pic>
      <p:sp>
        <p:nvSpPr>
          <p:cNvPr id="5" name="Date Placeholder 3">
            <a:extLst>
              <a:ext uri="{FF2B5EF4-FFF2-40B4-BE49-F238E27FC236}">
                <a16:creationId xmlns:a16="http://schemas.microsoft.com/office/drawing/2014/main" id="{CDD814C4-94F5-E8CC-E80C-FDD86D920639}"/>
              </a:ext>
            </a:extLst>
          </p:cNvPr>
          <p:cNvSpPr>
            <a:spLocks noGrp="1"/>
          </p:cNvSpPr>
          <p:nvPr>
            <p:ph type="dt" sz="half" idx="10"/>
          </p:nvPr>
        </p:nvSpPr>
        <p:spPr>
          <a:xfrm>
            <a:off x="248920" y="6569710"/>
            <a:ext cx="990600" cy="130805"/>
          </a:xfrm>
          <a:prstGeom prst="rect">
            <a:avLst/>
          </a:prstGeom>
        </p:spPr>
        <p:txBody>
          <a:bodyPr vert="horz" wrap="square" lIns="0" tIns="0" rIns="0" bIns="0" rtlCol="0" anchor="t" anchorCtr="0">
            <a:spAutoFit/>
          </a:bodyPr>
          <a:lstStyle>
            <a:lvl1pPr algn="l">
              <a:defRPr sz="850" b="0" i="0">
                <a:solidFill>
                  <a:srgbClr val="FFE2E8"/>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7" name="Footer Placeholder 4">
            <a:extLst>
              <a:ext uri="{FF2B5EF4-FFF2-40B4-BE49-F238E27FC236}">
                <a16:creationId xmlns:a16="http://schemas.microsoft.com/office/drawing/2014/main" id="{1002F8CE-E783-1B6A-BA43-B415F5B25CF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b="0" i="0">
                <a:solidFill>
                  <a:srgbClr val="FFE2E8"/>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E94F9127-EE8D-CC7B-C560-0A0EA6A399C5}"/>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b="0" i="0">
                <a:solidFill>
                  <a:srgbClr val="FFE2E8"/>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Tree>
    <p:extLst>
      <p:ext uri="{BB962C8B-B14F-4D97-AF65-F5344CB8AC3E}">
        <p14:creationId xmlns:p14="http://schemas.microsoft.com/office/powerpoint/2010/main" val="22942431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2_Title Slide">
    <p:bg>
      <p:bgPr>
        <a:solidFill>
          <a:srgbClr val="FF2B50"/>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chemeClr val="bg1"/>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1550500"/>
            <a:ext cx="7228840" cy="1661993"/>
          </a:xfrm>
          <a:prstGeom prst="rect">
            <a:avLst/>
          </a:prstGeom>
        </p:spPr>
        <p:txBody>
          <a:bodyPr vert="horz" wrap="square" lIns="0" tIns="0" rIns="0" bIns="0" rtlCol="0" anchor="t" anchorCtr="0">
            <a:spAutoFit/>
          </a:bodyPr>
          <a:lstStyle>
            <a:lvl1pPr>
              <a:defRPr sz="6000">
                <a:solidFill>
                  <a:schemeClr val="bg1"/>
                </a:solidFill>
              </a:defRPr>
            </a:lvl1pPr>
          </a:lstStyle>
          <a:p>
            <a:r>
              <a:rPr lang="en-GB" dirty="0"/>
              <a:t>Click to edit Master title style</a:t>
            </a:r>
          </a:p>
        </p:txBody>
      </p:sp>
      <p:sp>
        <p:nvSpPr>
          <p:cNvPr id="8" name="Freeform 7">
            <a:extLst>
              <a:ext uri="{FF2B5EF4-FFF2-40B4-BE49-F238E27FC236}">
                <a16:creationId xmlns:a16="http://schemas.microsoft.com/office/drawing/2014/main" id="{353FDA88-C0A5-A27E-59A7-F453A7587E07}"/>
              </a:ext>
            </a:extLst>
          </p:cNvPr>
          <p:cNvSpPr/>
          <p:nvPr userDrawn="1"/>
        </p:nvSpPr>
        <p:spPr>
          <a:xfrm>
            <a:off x="6645616" y="1900415"/>
            <a:ext cx="5546384" cy="4957585"/>
          </a:xfrm>
          <a:custGeom>
            <a:avLst/>
            <a:gdLst>
              <a:gd name="connsiteX0" fmla="*/ 2745705 w 5546384"/>
              <a:gd name="connsiteY0" fmla="*/ 0 h 4957585"/>
              <a:gd name="connsiteX1" fmla="*/ 5546384 w 5546384"/>
              <a:gd name="connsiteY1" fmla="*/ 3792597 h 4957585"/>
              <a:gd name="connsiteX2" fmla="*/ 5546384 w 5546384"/>
              <a:gd name="connsiteY2" fmla="*/ 4957585 h 4957585"/>
              <a:gd name="connsiteX3" fmla="*/ 3908000 w 5546384"/>
              <a:gd name="connsiteY3" fmla="*/ 4957585 h 4957585"/>
              <a:gd name="connsiteX4" fmla="*/ 2795201 w 5546384"/>
              <a:gd name="connsiteY4" fmla="*/ 3444624 h 4957585"/>
              <a:gd name="connsiteX5" fmla="*/ 3168389 w 5546384"/>
              <a:gd name="connsiteY5" fmla="*/ 4957585 h 4957585"/>
              <a:gd name="connsiteX6" fmla="*/ 1055787 w 5546384"/>
              <a:gd name="connsiteY6" fmla="*/ 4957585 h 4957585"/>
              <a:gd name="connsiteX7" fmla="*/ 0 w 5546384"/>
              <a:gd name="connsiteY7" fmla="*/ 677256 h 495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6384" h="4957585">
                <a:moveTo>
                  <a:pt x="2745705" y="0"/>
                </a:moveTo>
                <a:lnTo>
                  <a:pt x="5546384" y="3792597"/>
                </a:lnTo>
                <a:lnTo>
                  <a:pt x="5546384" y="4957585"/>
                </a:lnTo>
                <a:lnTo>
                  <a:pt x="3908000" y="4957585"/>
                </a:lnTo>
                <a:lnTo>
                  <a:pt x="2795201" y="3444624"/>
                </a:lnTo>
                <a:lnTo>
                  <a:pt x="3168389" y="4957585"/>
                </a:lnTo>
                <a:lnTo>
                  <a:pt x="1055787" y="4957585"/>
                </a:lnTo>
                <a:lnTo>
                  <a:pt x="0" y="677256"/>
                </a:lnTo>
                <a:close/>
              </a:path>
            </a:pathLst>
          </a:custGeom>
          <a:solidFill>
            <a:srgbClr val="111E48"/>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7" name="Picture 6">
            <a:extLst>
              <a:ext uri="{FF2B5EF4-FFF2-40B4-BE49-F238E27FC236}">
                <a16:creationId xmlns:a16="http://schemas.microsoft.com/office/drawing/2014/main" id="{B49AB84A-7220-7F6F-0863-D2FB13228885}"/>
              </a:ext>
            </a:extLst>
          </p:cNvPr>
          <p:cNvPicPr>
            <a:picLocks noChangeAspect="1"/>
          </p:cNvPicPr>
          <p:nvPr userDrawn="1"/>
        </p:nvPicPr>
        <p:blipFill>
          <a:blip r:embed="rId2"/>
          <a:srcRect/>
          <a:stretch/>
        </p:blipFill>
        <p:spPr>
          <a:xfrm>
            <a:off x="10767599" y="157486"/>
            <a:ext cx="1175479" cy="964567"/>
          </a:xfrm>
          <a:prstGeom prst="rect">
            <a:avLst/>
          </a:prstGeom>
        </p:spPr>
      </p:pic>
      <p:pic>
        <p:nvPicPr>
          <p:cNvPr id="15" name="Graphic 14">
            <a:extLst>
              <a:ext uri="{FF2B5EF4-FFF2-40B4-BE49-F238E27FC236}">
                <a16:creationId xmlns:a16="http://schemas.microsoft.com/office/drawing/2014/main" id="{97F9E3A0-FC5D-36DF-48C6-8285DAC98E40}"/>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rot="18377807">
            <a:off x="7338599" y="713603"/>
            <a:ext cx="6858000" cy="6858000"/>
          </a:xfrm>
          <a:prstGeom prst="rect">
            <a:avLst/>
          </a:prstGeom>
        </p:spPr>
      </p:pic>
      <p:pic>
        <p:nvPicPr>
          <p:cNvPr id="19" name="Picture 18">
            <a:extLst>
              <a:ext uri="{FF2B5EF4-FFF2-40B4-BE49-F238E27FC236}">
                <a16:creationId xmlns:a16="http://schemas.microsoft.com/office/drawing/2014/main" id="{33CE0A3D-9D8C-616F-CF97-AB805A741DD2}"/>
              </a:ext>
            </a:extLst>
          </p:cNvPr>
          <p:cNvPicPr>
            <a:picLocks noChangeAspect="1"/>
          </p:cNvPicPr>
          <p:nvPr userDrawn="1"/>
        </p:nvPicPr>
        <p:blipFill>
          <a:blip r:embed="rId5"/>
          <a:stretch>
            <a:fillRect/>
          </a:stretch>
        </p:blipFill>
        <p:spPr>
          <a:xfrm>
            <a:off x="554658" y="-361122"/>
            <a:ext cx="10828683" cy="7219122"/>
          </a:xfrm>
          <a:prstGeom prst="rect">
            <a:avLst/>
          </a:prstGeom>
        </p:spPr>
      </p:pic>
    </p:spTree>
    <p:extLst>
      <p:ext uri="{BB962C8B-B14F-4D97-AF65-F5344CB8AC3E}">
        <p14:creationId xmlns:p14="http://schemas.microsoft.com/office/powerpoint/2010/main" val="16366499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2_Picture with Caption">
    <p:bg>
      <p:bgPr>
        <a:solidFill>
          <a:srgbClr val="FF2B5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3D90-F016-DF26-6C88-2D8F5DC17E2F}"/>
              </a:ext>
            </a:extLst>
          </p:cNvPr>
          <p:cNvSpPr>
            <a:spLocks noGrp="1"/>
          </p:cNvSpPr>
          <p:nvPr>
            <p:ph type="title"/>
          </p:nvPr>
        </p:nvSpPr>
        <p:spPr>
          <a:xfrm>
            <a:off x="248920" y="457200"/>
            <a:ext cx="3932237" cy="787908"/>
          </a:xfrm>
        </p:spPr>
        <p:txBody>
          <a:bodyPr vert="horz" anchor="t" anchorCtr="0">
            <a:spAutoFit/>
          </a:bodyPr>
          <a:lstStyle>
            <a:lvl1pPr>
              <a:lnSpc>
                <a:spcPct val="80000"/>
              </a:lnSpc>
              <a:defRPr sz="3200">
                <a:solidFill>
                  <a:schemeClr val="bg1"/>
                </a:solidFill>
              </a:defRPr>
            </a:lvl1pPr>
          </a:lstStyle>
          <a:p>
            <a:r>
              <a:rPr lang="en-GB" dirty="0"/>
              <a:t>Click to edit Master title style</a:t>
            </a:r>
          </a:p>
        </p:txBody>
      </p:sp>
      <p:sp>
        <p:nvSpPr>
          <p:cNvPr id="3" name="Picture Placeholder 2">
            <a:extLst>
              <a:ext uri="{FF2B5EF4-FFF2-40B4-BE49-F238E27FC236}">
                <a16:creationId xmlns:a16="http://schemas.microsoft.com/office/drawing/2014/main" id="{43B21232-38DA-7A13-211E-2C470C611030}"/>
              </a:ext>
            </a:extLst>
          </p:cNvPr>
          <p:cNvSpPr>
            <a:spLocks noGrp="1"/>
          </p:cNvSpPr>
          <p:nvPr>
            <p:ph type="pic" idx="1"/>
          </p:nvPr>
        </p:nvSpPr>
        <p:spPr>
          <a:xfrm>
            <a:off x="5183188" y="1409069"/>
            <a:ext cx="675989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C8AB76EC-5E2E-1F6B-BD99-604359D58CF3}"/>
              </a:ext>
            </a:extLst>
          </p:cNvPr>
          <p:cNvSpPr>
            <a:spLocks noGrp="1"/>
          </p:cNvSpPr>
          <p:nvPr>
            <p:ph type="body" sz="half" idx="2"/>
          </p:nvPr>
        </p:nvSpPr>
        <p:spPr>
          <a:xfrm>
            <a:off x="248919" y="2057400"/>
            <a:ext cx="3932237" cy="333233"/>
          </a:xfrm>
          <a:prstGeom prst="rect">
            <a:avLst/>
          </a:prstGeom>
        </p:spPr>
        <p:txBody>
          <a:bodyPr vert="horz" anchor="t" anchorCtr="0">
            <a:spAutoFit/>
          </a:bodyPr>
          <a:lstStyle>
            <a:lvl1pPr marL="0" indent="0">
              <a:buNone/>
              <a:defRPr sz="1600" b="0" i="0">
                <a:solidFill>
                  <a:schemeClr val="bg1"/>
                </a:solidFill>
                <a:latin typeface="Circular Std Book Italic" panose="020B0604020101020102" pitchFamily="34" charset="77"/>
                <a:cs typeface="Circular Std Book Italic" panose="020B0604020101020102"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8" name="Date Placeholder 3">
            <a:extLst>
              <a:ext uri="{FF2B5EF4-FFF2-40B4-BE49-F238E27FC236}">
                <a16:creationId xmlns:a16="http://schemas.microsoft.com/office/drawing/2014/main" id="{D9E4CA20-E2E7-AA6E-7AC1-613349BD4F62}"/>
              </a:ext>
            </a:extLst>
          </p:cNvPr>
          <p:cNvSpPr>
            <a:spLocks noGrp="1"/>
          </p:cNvSpPr>
          <p:nvPr>
            <p:ph type="dt" sz="half" idx="10"/>
          </p:nvPr>
        </p:nvSpPr>
        <p:spPr>
          <a:xfrm>
            <a:off x="248920" y="6569710"/>
            <a:ext cx="990600" cy="130805"/>
          </a:xfrm>
          <a:prstGeom prst="rect">
            <a:avLst/>
          </a:prstGeom>
        </p:spPr>
        <p:txBody>
          <a:bodyPr vert="horz" wrap="square" lIns="0" tIns="0" rIns="0" bIns="0" rtlCol="0" anchor="t" anchorCtr="0">
            <a:spAutoFit/>
          </a:bodyPr>
          <a:lstStyle>
            <a:lvl1pPr algn="l">
              <a:defRPr sz="850" b="0" i="0">
                <a:solidFill>
                  <a:srgbClr val="FFE2E8"/>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9" name="Footer Placeholder 4">
            <a:extLst>
              <a:ext uri="{FF2B5EF4-FFF2-40B4-BE49-F238E27FC236}">
                <a16:creationId xmlns:a16="http://schemas.microsoft.com/office/drawing/2014/main" id="{41A9859B-FC75-701E-B501-1F2BCE2EB834}"/>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b="0" i="0">
                <a:solidFill>
                  <a:srgbClr val="FFE2E8"/>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0" name="Slide Number Placeholder 5">
            <a:extLst>
              <a:ext uri="{FF2B5EF4-FFF2-40B4-BE49-F238E27FC236}">
                <a16:creationId xmlns:a16="http://schemas.microsoft.com/office/drawing/2014/main" id="{65A415BE-DCD8-F6EF-B9E5-26D556F680C7}"/>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b="0" i="0">
                <a:solidFill>
                  <a:srgbClr val="FFE2E8"/>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6" name="Picture 5">
            <a:extLst>
              <a:ext uri="{FF2B5EF4-FFF2-40B4-BE49-F238E27FC236}">
                <a16:creationId xmlns:a16="http://schemas.microsoft.com/office/drawing/2014/main" id="{D6CC977F-69DC-9B88-0F12-611E66923869}"/>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318019673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7_Title Slide">
    <p:bg>
      <p:bgPr>
        <a:solidFill>
          <a:srgbClr val="111E48"/>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280500"/>
            <a:ext cx="10515600" cy="609398"/>
          </a:xfrm>
          <a:prstGeom prst="rect">
            <a:avLst/>
          </a:prstGeom>
        </p:spPr>
        <p:txBody>
          <a:bodyPr vert="horz" lIns="0" tIns="0" rIns="0" bIns="0" rtlCol="0" anchor="t" anchorCtr="0">
            <a:spAutoFit/>
          </a:bodyPr>
          <a:lstStyle/>
          <a:p>
            <a:r>
              <a:rPr lang="en-GB" dirty="0"/>
              <a:t>Click to edit Master title style</a:t>
            </a:r>
          </a:p>
        </p:txBody>
      </p:sp>
      <p:sp>
        <p:nvSpPr>
          <p:cNvPr id="6" name="Text Placeholder 5">
            <a:extLst>
              <a:ext uri="{FF2B5EF4-FFF2-40B4-BE49-F238E27FC236}">
                <a16:creationId xmlns:a16="http://schemas.microsoft.com/office/drawing/2014/main" id="{00510DE8-EBDF-1CE2-3A1B-CC5425CAC434}"/>
              </a:ext>
            </a:extLst>
          </p:cNvPr>
          <p:cNvSpPr>
            <a:spLocks noGrp="1"/>
          </p:cNvSpPr>
          <p:nvPr>
            <p:ph type="body" sz="quarter" idx="10"/>
          </p:nvPr>
        </p:nvSpPr>
        <p:spPr>
          <a:xfrm>
            <a:off x="248920" y="1482724"/>
            <a:ext cx="11694160" cy="4024313"/>
          </a:xfrm>
          <a:prstGeom prst="rect">
            <a:avLst/>
          </a:prstGeom>
        </p:spPr>
        <p:txBody>
          <a:bodyPr/>
          <a:lstStyle>
            <a:lvl1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1pPr>
            <a:lvl2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2pPr>
            <a:lvl3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3pPr>
            <a:lvl4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4pPr>
            <a:lvl5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Picture 1">
            <a:extLst>
              <a:ext uri="{FF2B5EF4-FFF2-40B4-BE49-F238E27FC236}">
                <a16:creationId xmlns:a16="http://schemas.microsoft.com/office/drawing/2014/main" id="{2F7E18C1-5246-24DE-7E87-A2E36524FD71}"/>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355823897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8_Title Slide">
    <p:bg>
      <p:bgPr>
        <a:solidFill>
          <a:srgbClr val="111E48"/>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280500"/>
            <a:ext cx="10515600" cy="609398"/>
          </a:xfrm>
          <a:prstGeom prst="rect">
            <a:avLst/>
          </a:prstGeom>
        </p:spPr>
        <p:txBody>
          <a:bodyPr vert="horz" lIns="0" tIns="0" rIns="0" bIns="0" rtlCol="0" anchor="t" anchorCtr="0">
            <a:spAutoFit/>
          </a:bodyPr>
          <a:lstStyle/>
          <a:p>
            <a:r>
              <a:rPr lang="en-GB" dirty="0"/>
              <a:t>Click to edit Master title style</a:t>
            </a:r>
          </a:p>
        </p:txBody>
      </p:sp>
      <p:sp>
        <p:nvSpPr>
          <p:cNvPr id="6" name="Text Placeholder 5">
            <a:extLst>
              <a:ext uri="{FF2B5EF4-FFF2-40B4-BE49-F238E27FC236}">
                <a16:creationId xmlns:a16="http://schemas.microsoft.com/office/drawing/2014/main" id="{00510DE8-EBDF-1CE2-3A1B-CC5425CAC434}"/>
              </a:ext>
            </a:extLst>
          </p:cNvPr>
          <p:cNvSpPr>
            <a:spLocks noGrp="1"/>
          </p:cNvSpPr>
          <p:nvPr>
            <p:ph type="body" sz="quarter" idx="10"/>
          </p:nvPr>
        </p:nvSpPr>
        <p:spPr>
          <a:xfrm>
            <a:off x="248920" y="1482724"/>
            <a:ext cx="5628324" cy="4024313"/>
          </a:xfrm>
          <a:prstGeom prst="rect">
            <a:avLst/>
          </a:prstGeom>
        </p:spPr>
        <p:txBody>
          <a:bodyPr/>
          <a:lstStyle>
            <a:lvl1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1pPr>
            <a:lvl2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2pPr>
            <a:lvl3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3pPr>
            <a:lvl4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4pPr>
            <a:lvl5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Text Placeholder 5">
            <a:extLst>
              <a:ext uri="{FF2B5EF4-FFF2-40B4-BE49-F238E27FC236}">
                <a16:creationId xmlns:a16="http://schemas.microsoft.com/office/drawing/2014/main" id="{7B051474-E608-3485-8729-483593BA0E7A}"/>
              </a:ext>
            </a:extLst>
          </p:cNvPr>
          <p:cNvSpPr>
            <a:spLocks noGrp="1"/>
          </p:cNvSpPr>
          <p:nvPr>
            <p:ph type="body" sz="quarter" idx="11"/>
          </p:nvPr>
        </p:nvSpPr>
        <p:spPr>
          <a:xfrm>
            <a:off x="6314757" y="1482724"/>
            <a:ext cx="5628323" cy="4024313"/>
          </a:xfrm>
          <a:prstGeom prst="rect">
            <a:avLst/>
          </a:prstGeom>
        </p:spPr>
        <p:txBody>
          <a:bodyPr/>
          <a:lstStyle>
            <a:lvl1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1pPr>
            <a:lvl2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2pPr>
            <a:lvl3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3pPr>
            <a:lvl4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4pPr>
            <a:lvl5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Picture 1">
            <a:extLst>
              <a:ext uri="{FF2B5EF4-FFF2-40B4-BE49-F238E27FC236}">
                <a16:creationId xmlns:a16="http://schemas.microsoft.com/office/drawing/2014/main" id="{2BC5D3DA-2903-F317-741F-C3F3BE32F3DB}"/>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29898332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9_Title Slide">
    <p:bg>
      <p:bgPr>
        <a:solidFill>
          <a:srgbClr val="111E48"/>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280500"/>
            <a:ext cx="10515600" cy="609398"/>
          </a:xfrm>
          <a:prstGeom prst="rect">
            <a:avLst/>
          </a:prstGeom>
        </p:spPr>
        <p:txBody>
          <a:bodyPr vert="horz" lIns="0" tIns="0" rIns="0" bIns="0" rtlCol="0" anchor="t" anchorCtr="0">
            <a:spAutoFit/>
          </a:bodyPr>
          <a:lstStyle/>
          <a:p>
            <a:r>
              <a:rPr lang="en-GB" dirty="0"/>
              <a:t>Click to edit Master title style</a:t>
            </a:r>
          </a:p>
        </p:txBody>
      </p:sp>
      <p:sp>
        <p:nvSpPr>
          <p:cNvPr id="6" name="Text Placeholder 5">
            <a:extLst>
              <a:ext uri="{FF2B5EF4-FFF2-40B4-BE49-F238E27FC236}">
                <a16:creationId xmlns:a16="http://schemas.microsoft.com/office/drawing/2014/main" id="{00510DE8-EBDF-1CE2-3A1B-CC5425CAC434}"/>
              </a:ext>
            </a:extLst>
          </p:cNvPr>
          <p:cNvSpPr>
            <a:spLocks noGrp="1"/>
          </p:cNvSpPr>
          <p:nvPr>
            <p:ph type="body" sz="quarter" idx="10"/>
          </p:nvPr>
        </p:nvSpPr>
        <p:spPr>
          <a:xfrm>
            <a:off x="248920" y="1482724"/>
            <a:ext cx="11694160" cy="4024313"/>
          </a:xfrm>
          <a:prstGeom prst="rect">
            <a:avLst/>
          </a:prstGeom>
        </p:spPr>
        <p:txBody>
          <a:bodyPr/>
          <a:lstStyle>
            <a:lvl1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1pPr>
            <a:lvl2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2pPr>
            <a:lvl3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3pPr>
            <a:lvl4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4pPr>
            <a:lvl5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Content Placeholder 4">
            <a:extLst>
              <a:ext uri="{FF2B5EF4-FFF2-40B4-BE49-F238E27FC236}">
                <a16:creationId xmlns:a16="http://schemas.microsoft.com/office/drawing/2014/main" id="{041BACD9-AB9D-CF0E-9FD5-B85DE0F36BC9}"/>
              </a:ext>
            </a:extLst>
          </p:cNvPr>
          <p:cNvSpPr>
            <a:spLocks noGrp="1"/>
          </p:cNvSpPr>
          <p:nvPr>
            <p:ph sz="quarter" idx="11"/>
          </p:nvPr>
        </p:nvSpPr>
        <p:spPr>
          <a:xfrm>
            <a:off x="249238" y="965200"/>
            <a:ext cx="8950325" cy="385763"/>
          </a:xfrm>
          <a:prstGeom prst="rect">
            <a:avLst/>
          </a:prstGeom>
        </p:spPr>
        <p:txBody>
          <a:bodyPr/>
          <a:lstStyle>
            <a:lvl1pPr>
              <a:defRPr b="0" i="0">
                <a:solidFill>
                  <a:srgbClr val="FF2B50"/>
                </a:solidFill>
                <a:latin typeface="Circular Std Book Italic" panose="020B0604020101020102" pitchFamily="34" charset="77"/>
                <a:cs typeface="Circular Std Book Italic" panose="020B0604020101020102" pitchFamily="34" charset="77"/>
              </a:defRPr>
            </a:lvl1pPr>
          </a:lstStyle>
          <a:p>
            <a:pPr lvl="0"/>
            <a:r>
              <a:rPr lang="en-GB" dirty="0"/>
              <a:t>Click to edit Master text styles</a:t>
            </a:r>
          </a:p>
        </p:txBody>
      </p:sp>
      <p:pic>
        <p:nvPicPr>
          <p:cNvPr id="2" name="Picture 1">
            <a:extLst>
              <a:ext uri="{FF2B5EF4-FFF2-40B4-BE49-F238E27FC236}">
                <a16:creationId xmlns:a16="http://schemas.microsoft.com/office/drawing/2014/main" id="{5467E5E9-FCFF-A13D-94C6-8E65F246C7FA}"/>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189944636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0_Title Slide">
    <p:bg>
      <p:bgPr>
        <a:solidFill>
          <a:srgbClr val="111E48"/>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280500"/>
            <a:ext cx="10515600" cy="609398"/>
          </a:xfrm>
          <a:prstGeom prst="rect">
            <a:avLst/>
          </a:prstGeom>
        </p:spPr>
        <p:txBody>
          <a:bodyPr vert="horz" lIns="0" tIns="0" rIns="0" bIns="0" rtlCol="0" anchor="t" anchorCtr="0">
            <a:spAutoFit/>
          </a:bodyPr>
          <a:lstStyle/>
          <a:p>
            <a:r>
              <a:rPr lang="en-GB" dirty="0"/>
              <a:t>Click to edit Master title style</a:t>
            </a:r>
          </a:p>
        </p:txBody>
      </p:sp>
      <p:sp>
        <p:nvSpPr>
          <p:cNvPr id="6" name="Text Placeholder 5">
            <a:extLst>
              <a:ext uri="{FF2B5EF4-FFF2-40B4-BE49-F238E27FC236}">
                <a16:creationId xmlns:a16="http://schemas.microsoft.com/office/drawing/2014/main" id="{00510DE8-EBDF-1CE2-3A1B-CC5425CAC434}"/>
              </a:ext>
            </a:extLst>
          </p:cNvPr>
          <p:cNvSpPr>
            <a:spLocks noGrp="1"/>
          </p:cNvSpPr>
          <p:nvPr>
            <p:ph type="body" sz="quarter" idx="10"/>
          </p:nvPr>
        </p:nvSpPr>
        <p:spPr>
          <a:xfrm>
            <a:off x="248920" y="1482724"/>
            <a:ext cx="5720080" cy="4024313"/>
          </a:xfrm>
          <a:prstGeom prst="rect">
            <a:avLst/>
          </a:prstGeom>
        </p:spPr>
        <p:txBody>
          <a:bodyPr/>
          <a:lstStyle>
            <a:lvl1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1pPr>
            <a:lvl2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2pPr>
            <a:lvl3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3pPr>
            <a:lvl4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4pPr>
            <a:lvl5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 name="Content Placeholder 4">
            <a:extLst>
              <a:ext uri="{FF2B5EF4-FFF2-40B4-BE49-F238E27FC236}">
                <a16:creationId xmlns:a16="http://schemas.microsoft.com/office/drawing/2014/main" id="{041BACD9-AB9D-CF0E-9FD5-B85DE0F36BC9}"/>
              </a:ext>
            </a:extLst>
          </p:cNvPr>
          <p:cNvSpPr>
            <a:spLocks noGrp="1"/>
          </p:cNvSpPr>
          <p:nvPr>
            <p:ph sz="quarter" idx="11"/>
          </p:nvPr>
        </p:nvSpPr>
        <p:spPr>
          <a:xfrm>
            <a:off x="249238" y="965200"/>
            <a:ext cx="8950325" cy="385763"/>
          </a:xfrm>
          <a:prstGeom prst="rect">
            <a:avLst/>
          </a:prstGeom>
        </p:spPr>
        <p:txBody>
          <a:bodyPr/>
          <a:lstStyle>
            <a:lvl1pPr>
              <a:defRPr b="0" i="0">
                <a:solidFill>
                  <a:srgbClr val="FF2B50"/>
                </a:solidFill>
                <a:latin typeface="Circular Std Book Italic" panose="020B0604020101020102" pitchFamily="34" charset="77"/>
                <a:cs typeface="Circular Std Book Italic" panose="020B0604020101020102" pitchFamily="34" charset="77"/>
              </a:defRPr>
            </a:lvl1pPr>
          </a:lstStyle>
          <a:p>
            <a:pPr lvl="0"/>
            <a:r>
              <a:rPr lang="en-GB" dirty="0"/>
              <a:t>Click to edit Master text styles</a:t>
            </a:r>
          </a:p>
        </p:txBody>
      </p:sp>
      <p:sp>
        <p:nvSpPr>
          <p:cNvPr id="2" name="Text Placeholder 5">
            <a:extLst>
              <a:ext uri="{FF2B5EF4-FFF2-40B4-BE49-F238E27FC236}">
                <a16:creationId xmlns:a16="http://schemas.microsoft.com/office/drawing/2014/main" id="{8554FAA3-AB74-D878-E6EF-B64B3ED11C5A}"/>
              </a:ext>
            </a:extLst>
          </p:cNvPr>
          <p:cNvSpPr>
            <a:spLocks noGrp="1"/>
          </p:cNvSpPr>
          <p:nvPr>
            <p:ph type="body" sz="quarter" idx="12"/>
          </p:nvPr>
        </p:nvSpPr>
        <p:spPr>
          <a:xfrm>
            <a:off x="6223000" y="1482724"/>
            <a:ext cx="5720080" cy="4024313"/>
          </a:xfrm>
          <a:prstGeom prst="rect">
            <a:avLst/>
          </a:prstGeom>
        </p:spPr>
        <p:txBody>
          <a:bodyPr/>
          <a:lstStyle>
            <a:lvl1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1pPr>
            <a:lvl2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2pPr>
            <a:lvl3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3pPr>
            <a:lvl4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4pPr>
            <a:lvl5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3" name="Picture 2">
            <a:extLst>
              <a:ext uri="{FF2B5EF4-FFF2-40B4-BE49-F238E27FC236}">
                <a16:creationId xmlns:a16="http://schemas.microsoft.com/office/drawing/2014/main" id="{6E522D6E-5C87-A6A3-A713-F90D11A407C6}"/>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31158570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1_Title Slide">
    <p:bg>
      <p:bgPr>
        <a:solidFill>
          <a:srgbClr val="111E48"/>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280500"/>
            <a:ext cx="5379720" cy="1218795"/>
          </a:xfrm>
          <a:prstGeom prst="rect">
            <a:avLst/>
          </a:prstGeom>
        </p:spPr>
        <p:txBody>
          <a:bodyPr vert="horz" wrap="square" lIns="0" tIns="0" rIns="0" bIns="0" rtlCol="0" anchor="t" anchorCtr="0">
            <a:spAutoFit/>
          </a:bodyPr>
          <a:lstStyle/>
          <a:p>
            <a:r>
              <a:rPr lang="en-GB" dirty="0"/>
              <a:t>Click to edit Master title style</a:t>
            </a:r>
          </a:p>
        </p:txBody>
      </p:sp>
      <p:sp>
        <p:nvSpPr>
          <p:cNvPr id="5" name="Text Placeholder 5">
            <a:extLst>
              <a:ext uri="{FF2B5EF4-FFF2-40B4-BE49-F238E27FC236}">
                <a16:creationId xmlns:a16="http://schemas.microsoft.com/office/drawing/2014/main" id="{A07676D7-85B9-568B-E549-C64023656674}"/>
              </a:ext>
            </a:extLst>
          </p:cNvPr>
          <p:cNvSpPr>
            <a:spLocks noGrp="1"/>
          </p:cNvSpPr>
          <p:nvPr>
            <p:ph type="body" sz="quarter" idx="10"/>
          </p:nvPr>
        </p:nvSpPr>
        <p:spPr>
          <a:xfrm>
            <a:off x="248920" y="1482724"/>
            <a:ext cx="5720080" cy="4024313"/>
          </a:xfrm>
          <a:prstGeom prst="rect">
            <a:avLst/>
          </a:prstGeom>
        </p:spPr>
        <p:txBody>
          <a:bodyPr/>
          <a:lstStyle>
            <a:lvl1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1pPr>
            <a:lvl2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2pPr>
            <a:lvl3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3pPr>
            <a:lvl4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4pPr>
            <a:lvl5pPr marL="162000" indent="-162000">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pic>
        <p:nvPicPr>
          <p:cNvPr id="2" name="Picture 1">
            <a:extLst>
              <a:ext uri="{FF2B5EF4-FFF2-40B4-BE49-F238E27FC236}">
                <a16:creationId xmlns:a16="http://schemas.microsoft.com/office/drawing/2014/main" id="{131D43B1-0426-E981-D1BC-A7610ED805D0}"/>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3136731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111E4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DBF3-159A-9A83-DC75-DB0BD2435D7E}"/>
              </a:ext>
            </a:extLst>
          </p:cNvPr>
          <p:cNvSpPr>
            <a:spLocks noGrp="1"/>
          </p:cNvSpPr>
          <p:nvPr>
            <p:ph type="title"/>
          </p:nvPr>
        </p:nvSpPr>
        <p:spPr>
          <a:xfrm>
            <a:off x="252000" y="252000"/>
            <a:ext cx="10515600" cy="609398"/>
          </a:xfrm>
        </p:spPr>
        <p:txBody>
          <a:bodyPr/>
          <a:lstStyle/>
          <a:p>
            <a:r>
              <a:rPr lang="en-GB" dirty="0"/>
              <a:t>Click to edit Master title style</a:t>
            </a:r>
          </a:p>
        </p:txBody>
      </p:sp>
      <p:sp>
        <p:nvSpPr>
          <p:cNvPr id="4" name="Date Placeholder 3">
            <a:extLst>
              <a:ext uri="{FF2B5EF4-FFF2-40B4-BE49-F238E27FC236}">
                <a16:creationId xmlns:a16="http://schemas.microsoft.com/office/drawing/2014/main" id="{2734C1D9-22C1-94A4-425B-799CF9EA607A}"/>
              </a:ext>
            </a:extLst>
          </p:cNvPr>
          <p:cNvSpPr>
            <a:spLocks noGrp="1"/>
          </p:cNvSpPr>
          <p:nvPr>
            <p:ph type="dt" sz="half" idx="10"/>
          </p:nvPr>
        </p:nvSpPr>
        <p:spPr>
          <a:xfrm>
            <a:off x="248920" y="6508750"/>
            <a:ext cx="1447800" cy="130805"/>
          </a:xfrm>
          <a:prstGeom prst="rect">
            <a:avLst/>
          </a:prstGeom>
        </p:spPr>
        <p:txBody>
          <a:bodyPr/>
          <a:lstStyle>
            <a:lvl1pPr>
              <a:defRPr sz="850"/>
            </a:lvl1pPr>
          </a:lstStyle>
          <a:p>
            <a:fld id="{25636855-9457-4A4D-808D-0A9512A60BA3}" type="datetimeFigureOut">
              <a:rPr lang="en-GB" smtClean="0"/>
              <a:pPr/>
              <a:t>26/08/2025</a:t>
            </a:fld>
            <a:endParaRPr lang="en-GB" dirty="0"/>
          </a:p>
        </p:txBody>
      </p:sp>
      <p:sp>
        <p:nvSpPr>
          <p:cNvPr id="5" name="Footer Placeholder 4">
            <a:extLst>
              <a:ext uri="{FF2B5EF4-FFF2-40B4-BE49-F238E27FC236}">
                <a16:creationId xmlns:a16="http://schemas.microsoft.com/office/drawing/2014/main" id="{29D98D01-1829-A7B0-31BA-D92933FFE161}"/>
              </a:ext>
            </a:extLst>
          </p:cNvPr>
          <p:cNvSpPr>
            <a:spLocks noGrp="1"/>
          </p:cNvSpPr>
          <p:nvPr>
            <p:ph type="ftr" sz="quarter" idx="11"/>
          </p:nvPr>
        </p:nvSpPr>
        <p:spPr>
          <a:xfrm>
            <a:off x="1981200" y="6508750"/>
            <a:ext cx="4114800" cy="130805"/>
          </a:xfrm>
          <a:prstGeom prst="rect">
            <a:avLst/>
          </a:prstGeom>
        </p:spPr>
        <p:txBody>
          <a:bodyPr/>
          <a:lstStyle>
            <a:lvl1pPr algn="l">
              <a:defRPr sz="850"/>
            </a:lvl1pPr>
          </a:lstStyle>
          <a:p>
            <a:endParaRPr lang="en-GB" dirty="0"/>
          </a:p>
        </p:txBody>
      </p:sp>
      <p:sp>
        <p:nvSpPr>
          <p:cNvPr id="6" name="Slide Number Placeholder 5">
            <a:extLst>
              <a:ext uri="{FF2B5EF4-FFF2-40B4-BE49-F238E27FC236}">
                <a16:creationId xmlns:a16="http://schemas.microsoft.com/office/drawing/2014/main" id="{B6B745FB-B54A-758A-346E-4B052296F419}"/>
              </a:ext>
            </a:extLst>
          </p:cNvPr>
          <p:cNvSpPr>
            <a:spLocks noGrp="1"/>
          </p:cNvSpPr>
          <p:nvPr>
            <p:ph type="sldNum" sz="quarter" idx="12"/>
          </p:nvPr>
        </p:nvSpPr>
        <p:spPr>
          <a:xfrm>
            <a:off x="9199880" y="6498590"/>
            <a:ext cx="2743200" cy="130805"/>
          </a:xfrm>
          <a:prstGeom prst="rect">
            <a:avLst/>
          </a:prstGeom>
        </p:spPr>
        <p:txBody>
          <a:bodyPr/>
          <a:lstStyle>
            <a:lvl1pPr>
              <a:defRPr sz="850"/>
            </a:lvl1pPr>
          </a:lstStyle>
          <a:p>
            <a:fld id="{5C049D8D-8A8A-114E-87DF-D2CF59067155}" type="slidenum">
              <a:rPr lang="en-GB" smtClean="0"/>
              <a:pPr/>
              <a:t>‹#›</a:t>
            </a:fld>
            <a:endParaRPr lang="en-GB"/>
          </a:p>
        </p:txBody>
      </p:sp>
      <p:sp>
        <p:nvSpPr>
          <p:cNvPr id="7" name="Picture Placeholder 6">
            <a:extLst>
              <a:ext uri="{FF2B5EF4-FFF2-40B4-BE49-F238E27FC236}">
                <a16:creationId xmlns:a16="http://schemas.microsoft.com/office/drawing/2014/main" id="{C0F54315-00C6-E540-2FA5-D52F66A98D8C}"/>
              </a:ext>
            </a:extLst>
          </p:cNvPr>
          <p:cNvSpPr>
            <a:spLocks noGrp="1"/>
          </p:cNvSpPr>
          <p:nvPr>
            <p:ph type="pic" sz="quarter" idx="13"/>
          </p:nvPr>
        </p:nvSpPr>
        <p:spPr>
          <a:xfrm>
            <a:off x="249238" y="1300163"/>
            <a:ext cx="3774122" cy="1879600"/>
          </a:xfrm>
          <a:prstGeom prst="rect">
            <a:avLst/>
          </a:prstGeom>
        </p:spPr>
        <p:txBody>
          <a:bodyPr/>
          <a:lstStyle/>
          <a:p>
            <a:endParaRPr lang="en-GB"/>
          </a:p>
        </p:txBody>
      </p:sp>
      <p:sp>
        <p:nvSpPr>
          <p:cNvPr id="11" name="Picture Placeholder 6">
            <a:extLst>
              <a:ext uri="{FF2B5EF4-FFF2-40B4-BE49-F238E27FC236}">
                <a16:creationId xmlns:a16="http://schemas.microsoft.com/office/drawing/2014/main" id="{DE590804-A5FA-FFA9-A683-0C4DF7302815}"/>
              </a:ext>
            </a:extLst>
          </p:cNvPr>
          <p:cNvSpPr>
            <a:spLocks noGrp="1"/>
          </p:cNvSpPr>
          <p:nvPr>
            <p:ph type="pic" sz="quarter" idx="14"/>
          </p:nvPr>
        </p:nvSpPr>
        <p:spPr>
          <a:xfrm>
            <a:off x="4206558" y="1300163"/>
            <a:ext cx="3774122" cy="1879600"/>
          </a:xfrm>
          <a:prstGeom prst="rect">
            <a:avLst/>
          </a:prstGeom>
        </p:spPr>
        <p:txBody>
          <a:bodyPr/>
          <a:lstStyle/>
          <a:p>
            <a:endParaRPr lang="en-GB"/>
          </a:p>
        </p:txBody>
      </p:sp>
      <p:sp>
        <p:nvSpPr>
          <p:cNvPr id="12" name="Picture Placeholder 6">
            <a:extLst>
              <a:ext uri="{FF2B5EF4-FFF2-40B4-BE49-F238E27FC236}">
                <a16:creationId xmlns:a16="http://schemas.microsoft.com/office/drawing/2014/main" id="{4A5A46FE-F2E6-24D4-B8EC-E1683B1F2C5C}"/>
              </a:ext>
            </a:extLst>
          </p:cNvPr>
          <p:cNvSpPr>
            <a:spLocks noGrp="1"/>
          </p:cNvSpPr>
          <p:nvPr>
            <p:ph type="pic" sz="quarter" idx="15"/>
          </p:nvPr>
        </p:nvSpPr>
        <p:spPr>
          <a:xfrm>
            <a:off x="8163878" y="1300163"/>
            <a:ext cx="3774122" cy="1879600"/>
          </a:xfrm>
          <a:prstGeom prst="rect">
            <a:avLst/>
          </a:prstGeom>
        </p:spPr>
        <p:txBody>
          <a:bodyPr/>
          <a:lstStyle/>
          <a:p>
            <a:endParaRPr lang="en-GB"/>
          </a:p>
        </p:txBody>
      </p:sp>
      <p:sp>
        <p:nvSpPr>
          <p:cNvPr id="15" name="Text Placeholder 14">
            <a:extLst>
              <a:ext uri="{FF2B5EF4-FFF2-40B4-BE49-F238E27FC236}">
                <a16:creationId xmlns:a16="http://schemas.microsoft.com/office/drawing/2014/main" id="{882E4A21-4D7A-E39F-AB8C-30B558627359}"/>
              </a:ext>
            </a:extLst>
          </p:cNvPr>
          <p:cNvSpPr>
            <a:spLocks noGrp="1"/>
          </p:cNvSpPr>
          <p:nvPr>
            <p:ph type="body" sz="quarter" idx="16"/>
          </p:nvPr>
        </p:nvSpPr>
        <p:spPr>
          <a:xfrm>
            <a:off x="249239" y="3429000"/>
            <a:ext cx="3692842" cy="2473325"/>
          </a:xfrm>
          <a:prstGeom prst="rect">
            <a:avLst/>
          </a:prstGeom>
        </p:spPr>
        <p:txBody>
          <a:bodyPr/>
          <a:lstStyle>
            <a:lvl1pPr marL="162000">
              <a:defRPr sz="1800" b="0" i="0">
                <a:solidFill>
                  <a:schemeClr val="bg1"/>
                </a:solidFill>
                <a:latin typeface="Circular Std Book Italic" panose="020B0604020101020102" pitchFamily="34" charset="77"/>
                <a:cs typeface="Circular Std Book Italic" panose="020B0604020101020102" pitchFamily="34" charset="77"/>
              </a:defRPr>
            </a:lvl1pPr>
            <a:lvl2pPr marL="162000">
              <a:defRPr sz="1800"/>
            </a:lvl2pPr>
            <a:lvl3pPr marL="162000">
              <a:defRPr sz="1800" b="0" i="0">
                <a:solidFill>
                  <a:schemeClr val="bg1"/>
                </a:solidFill>
                <a:latin typeface="Circular Std Book Italic" panose="020B0604020101020102" pitchFamily="34" charset="77"/>
                <a:cs typeface="Circular Std Book Italic" panose="020B0604020101020102" pitchFamily="34" charset="77"/>
              </a:defRPr>
            </a:lvl3pPr>
            <a:lvl4pPr marL="162000">
              <a:defRPr sz="1800" b="0" i="0">
                <a:solidFill>
                  <a:schemeClr val="bg1"/>
                </a:solidFill>
                <a:latin typeface="Circular Std Book Italic" panose="020B0604020101020102" pitchFamily="34" charset="77"/>
                <a:cs typeface="Circular Std Book Italic" panose="020B0604020101020102" pitchFamily="34" charset="77"/>
              </a:defRPr>
            </a:lvl4pPr>
            <a:lvl5pPr marL="162000">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16" name="Text Placeholder 14">
            <a:extLst>
              <a:ext uri="{FF2B5EF4-FFF2-40B4-BE49-F238E27FC236}">
                <a16:creationId xmlns:a16="http://schemas.microsoft.com/office/drawing/2014/main" id="{318ED723-5C48-B503-0729-C170EA45469F}"/>
              </a:ext>
            </a:extLst>
          </p:cNvPr>
          <p:cNvSpPr>
            <a:spLocks noGrp="1"/>
          </p:cNvSpPr>
          <p:nvPr>
            <p:ph type="body" sz="quarter" idx="17"/>
          </p:nvPr>
        </p:nvSpPr>
        <p:spPr>
          <a:xfrm>
            <a:off x="4201479" y="3429000"/>
            <a:ext cx="3692842" cy="2473325"/>
          </a:xfrm>
          <a:prstGeom prst="rect">
            <a:avLst/>
          </a:prstGeom>
        </p:spPr>
        <p:txBody>
          <a:bodyPr/>
          <a:lstStyle>
            <a:lvl1pPr marL="162000">
              <a:defRPr sz="1800" b="0" i="0">
                <a:solidFill>
                  <a:schemeClr val="bg1"/>
                </a:solidFill>
                <a:latin typeface="Circular Std Book Italic" panose="020B0604020101020102" pitchFamily="34" charset="77"/>
                <a:cs typeface="Circular Std Book Italic" panose="020B0604020101020102" pitchFamily="34" charset="77"/>
              </a:defRPr>
            </a:lvl1pPr>
            <a:lvl2pPr marL="162000">
              <a:defRPr sz="1800"/>
            </a:lvl2pPr>
            <a:lvl3pPr marL="162000">
              <a:defRPr sz="1800" b="0" i="0">
                <a:solidFill>
                  <a:schemeClr val="bg1"/>
                </a:solidFill>
              </a:defRPr>
            </a:lvl3pPr>
            <a:lvl4pPr marL="162000">
              <a:defRPr sz="1800" b="0" i="0">
                <a:solidFill>
                  <a:schemeClr val="bg1"/>
                </a:solidFill>
              </a:defRPr>
            </a:lvl4pPr>
            <a:lvl5pPr marL="162000">
              <a:defRPr sz="1800" b="0" i="0">
                <a:solidFill>
                  <a:schemeClr val="bg1"/>
                </a:solidFill>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17" name="Text Placeholder 14">
            <a:extLst>
              <a:ext uri="{FF2B5EF4-FFF2-40B4-BE49-F238E27FC236}">
                <a16:creationId xmlns:a16="http://schemas.microsoft.com/office/drawing/2014/main" id="{AFAF9CCE-73C3-6CA2-E019-18F873D0F60B}"/>
              </a:ext>
            </a:extLst>
          </p:cNvPr>
          <p:cNvSpPr>
            <a:spLocks noGrp="1"/>
          </p:cNvSpPr>
          <p:nvPr>
            <p:ph type="body" sz="quarter" idx="18"/>
          </p:nvPr>
        </p:nvSpPr>
        <p:spPr>
          <a:xfrm>
            <a:off x="8143559" y="3429000"/>
            <a:ext cx="3692842" cy="2473325"/>
          </a:xfrm>
          <a:prstGeom prst="rect">
            <a:avLst/>
          </a:prstGeom>
        </p:spPr>
        <p:txBody>
          <a:bodyPr/>
          <a:lstStyle>
            <a:lvl1pPr marL="162000">
              <a:defRPr sz="1800" b="0" i="0">
                <a:solidFill>
                  <a:schemeClr val="bg1"/>
                </a:solidFill>
                <a:latin typeface="Circular Std Book Italic" panose="020B0604020101020102" pitchFamily="34" charset="77"/>
                <a:cs typeface="Circular Std Book Italic" panose="020B0604020101020102" pitchFamily="34" charset="77"/>
              </a:defRPr>
            </a:lvl1pPr>
            <a:lvl2pPr marL="162000">
              <a:defRPr sz="1800"/>
            </a:lvl2pPr>
            <a:lvl3pPr marL="162000">
              <a:defRPr sz="1800" b="0" i="0">
                <a:solidFill>
                  <a:schemeClr val="bg1"/>
                </a:solidFill>
              </a:defRPr>
            </a:lvl3pPr>
            <a:lvl4pPr marL="162000">
              <a:defRPr sz="1800" b="0" i="0">
                <a:solidFill>
                  <a:schemeClr val="bg1"/>
                </a:solidFill>
              </a:defRPr>
            </a:lvl4pPr>
            <a:lvl5pPr marL="162000">
              <a:defRPr sz="1800" b="0" i="0">
                <a:solidFill>
                  <a:schemeClr val="bg1"/>
                </a:solidFill>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pic>
        <p:nvPicPr>
          <p:cNvPr id="3" name="Picture 2">
            <a:extLst>
              <a:ext uri="{FF2B5EF4-FFF2-40B4-BE49-F238E27FC236}">
                <a16:creationId xmlns:a16="http://schemas.microsoft.com/office/drawing/2014/main" id="{3E1B038D-A4BC-6E6F-65B6-89F269903783}"/>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370694285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111E4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DBF3-159A-9A83-DC75-DB0BD2435D7E}"/>
              </a:ext>
            </a:extLst>
          </p:cNvPr>
          <p:cNvSpPr>
            <a:spLocks noGrp="1"/>
          </p:cNvSpPr>
          <p:nvPr>
            <p:ph type="title"/>
          </p:nvPr>
        </p:nvSpPr>
        <p:spPr>
          <a:xfrm>
            <a:off x="252000" y="252000"/>
            <a:ext cx="10515600" cy="609398"/>
          </a:xfrm>
        </p:spPr>
        <p:txBody>
          <a:bodyPr/>
          <a:lstStyle/>
          <a:p>
            <a:r>
              <a:rPr lang="en-GB" dirty="0"/>
              <a:t>Click to edit Master title style</a:t>
            </a:r>
          </a:p>
        </p:txBody>
      </p:sp>
      <p:sp>
        <p:nvSpPr>
          <p:cNvPr id="4" name="Date Placeholder 3">
            <a:extLst>
              <a:ext uri="{FF2B5EF4-FFF2-40B4-BE49-F238E27FC236}">
                <a16:creationId xmlns:a16="http://schemas.microsoft.com/office/drawing/2014/main" id="{2734C1D9-22C1-94A4-425B-799CF9EA607A}"/>
              </a:ext>
            </a:extLst>
          </p:cNvPr>
          <p:cNvSpPr>
            <a:spLocks noGrp="1"/>
          </p:cNvSpPr>
          <p:nvPr>
            <p:ph type="dt" sz="half" idx="10"/>
          </p:nvPr>
        </p:nvSpPr>
        <p:spPr>
          <a:xfrm>
            <a:off x="248920" y="6508750"/>
            <a:ext cx="1447800" cy="130805"/>
          </a:xfrm>
          <a:prstGeom prst="rect">
            <a:avLst/>
          </a:prstGeom>
        </p:spPr>
        <p:txBody>
          <a:bodyPr/>
          <a:lstStyle>
            <a:lvl1pPr>
              <a:defRPr sz="850"/>
            </a:lvl1pPr>
          </a:lstStyle>
          <a:p>
            <a:fld id="{25636855-9457-4A4D-808D-0A9512A60BA3}" type="datetimeFigureOut">
              <a:rPr lang="en-GB" smtClean="0"/>
              <a:pPr/>
              <a:t>26/08/2025</a:t>
            </a:fld>
            <a:endParaRPr lang="en-GB" dirty="0"/>
          </a:p>
        </p:txBody>
      </p:sp>
      <p:sp>
        <p:nvSpPr>
          <p:cNvPr id="5" name="Footer Placeholder 4">
            <a:extLst>
              <a:ext uri="{FF2B5EF4-FFF2-40B4-BE49-F238E27FC236}">
                <a16:creationId xmlns:a16="http://schemas.microsoft.com/office/drawing/2014/main" id="{29D98D01-1829-A7B0-31BA-D92933FFE161}"/>
              </a:ext>
            </a:extLst>
          </p:cNvPr>
          <p:cNvSpPr>
            <a:spLocks noGrp="1"/>
          </p:cNvSpPr>
          <p:nvPr>
            <p:ph type="ftr" sz="quarter" idx="11"/>
          </p:nvPr>
        </p:nvSpPr>
        <p:spPr>
          <a:xfrm>
            <a:off x="1981200" y="6508750"/>
            <a:ext cx="4114800" cy="130805"/>
          </a:xfrm>
          <a:prstGeom prst="rect">
            <a:avLst/>
          </a:prstGeom>
        </p:spPr>
        <p:txBody>
          <a:bodyPr/>
          <a:lstStyle>
            <a:lvl1pPr algn="l">
              <a:defRPr sz="850"/>
            </a:lvl1pPr>
          </a:lstStyle>
          <a:p>
            <a:endParaRPr lang="en-GB" dirty="0"/>
          </a:p>
        </p:txBody>
      </p:sp>
      <p:sp>
        <p:nvSpPr>
          <p:cNvPr id="6" name="Slide Number Placeholder 5">
            <a:extLst>
              <a:ext uri="{FF2B5EF4-FFF2-40B4-BE49-F238E27FC236}">
                <a16:creationId xmlns:a16="http://schemas.microsoft.com/office/drawing/2014/main" id="{B6B745FB-B54A-758A-346E-4B052296F419}"/>
              </a:ext>
            </a:extLst>
          </p:cNvPr>
          <p:cNvSpPr>
            <a:spLocks noGrp="1"/>
          </p:cNvSpPr>
          <p:nvPr>
            <p:ph type="sldNum" sz="quarter" idx="12"/>
          </p:nvPr>
        </p:nvSpPr>
        <p:spPr>
          <a:xfrm>
            <a:off x="9199880" y="6498590"/>
            <a:ext cx="2743200" cy="130805"/>
          </a:xfrm>
          <a:prstGeom prst="rect">
            <a:avLst/>
          </a:prstGeom>
        </p:spPr>
        <p:txBody>
          <a:bodyPr/>
          <a:lstStyle>
            <a:lvl1pPr>
              <a:defRPr sz="850"/>
            </a:lvl1pPr>
          </a:lstStyle>
          <a:p>
            <a:fld id="{5C049D8D-8A8A-114E-87DF-D2CF59067155}" type="slidenum">
              <a:rPr lang="en-GB" smtClean="0"/>
              <a:pPr/>
              <a:t>‹#›</a:t>
            </a:fld>
            <a:endParaRPr lang="en-GB"/>
          </a:p>
        </p:txBody>
      </p:sp>
      <p:sp>
        <p:nvSpPr>
          <p:cNvPr id="7" name="Picture Placeholder 6">
            <a:extLst>
              <a:ext uri="{FF2B5EF4-FFF2-40B4-BE49-F238E27FC236}">
                <a16:creationId xmlns:a16="http://schemas.microsoft.com/office/drawing/2014/main" id="{C0F54315-00C6-E540-2FA5-D52F66A98D8C}"/>
              </a:ext>
            </a:extLst>
          </p:cNvPr>
          <p:cNvSpPr>
            <a:spLocks noGrp="1"/>
          </p:cNvSpPr>
          <p:nvPr>
            <p:ph type="pic" sz="quarter" idx="13"/>
          </p:nvPr>
        </p:nvSpPr>
        <p:spPr>
          <a:xfrm>
            <a:off x="4160839" y="1352550"/>
            <a:ext cx="3692842" cy="2167889"/>
          </a:xfrm>
          <a:prstGeom prst="rect">
            <a:avLst/>
          </a:prstGeom>
        </p:spPr>
        <p:txBody>
          <a:bodyPr/>
          <a:lstStyle/>
          <a:p>
            <a:endParaRPr lang="en-GB" dirty="0"/>
          </a:p>
        </p:txBody>
      </p:sp>
      <p:sp>
        <p:nvSpPr>
          <p:cNvPr id="11" name="Picture Placeholder 6">
            <a:extLst>
              <a:ext uri="{FF2B5EF4-FFF2-40B4-BE49-F238E27FC236}">
                <a16:creationId xmlns:a16="http://schemas.microsoft.com/office/drawing/2014/main" id="{DE590804-A5FA-FFA9-A683-0C4DF7302815}"/>
              </a:ext>
            </a:extLst>
          </p:cNvPr>
          <p:cNvSpPr>
            <a:spLocks noGrp="1"/>
          </p:cNvSpPr>
          <p:nvPr>
            <p:ph type="pic" sz="quarter" idx="14"/>
          </p:nvPr>
        </p:nvSpPr>
        <p:spPr>
          <a:xfrm>
            <a:off x="8062279" y="1342707"/>
            <a:ext cx="3880482" cy="2167889"/>
          </a:xfrm>
          <a:prstGeom prst="rect">
            <a:avLst/>
          </a:prstGeom>
        </p:spPr>
        <p:txBody>
          <a:bodyPr/>
          <a:lstStyle/>
          <a:p>
            <a:endParaRPr lang="en-GB" dirty="0"/>
          </a:p>
        </p:txBody>
      </p:sp>
      <p:sp>
        <p:nvSpPr>
          <p:cNvPr id="15" name="Text Placeholder 14">
            <a:extLst>
              <a:ext uri="{FF2B5EF4-FFF2-40B4-BE49-F238E27FC236}">
                <a16:creationId xmlns:a16="http://schemas.microsoft.com/office/drawing/2014/main" id="{882E4A21-4D7A-E39F-AB8C-30B558627359}"/>
              </a:ext>
            </a:extLst>
          </p:cNvPr>
          <p:cNvSpPr>
            <a:spLocks noGrp="1"/>
          </p:cNvSpPr>
          <p:nvPr>
            <p:ph type="body" sz="quarter" idx="16"/>
          </p:nvPr>
        </p:nvSpPr>
        <p:spPr>
          <a:xfrm>
            <a:off x="249239" y="1251268"/>
            <a:ext cx="3692842" cy="4651057"/>
          </a:xfrm>
          <a:prstGeom prst="rect">
            <a:avLst/>
          </a:prstGeom>
        </p:spPr>
        <p:txBody>
          <a:bodyPr/>
          <a:lstStyle>
            <a:lvl1pPr marL="162000">
              <a:defRPr sz="1800" b="0" i="0">
                <a:solidFill>
                  <a:schemeClr val="bg1"/>
                </a:solidFill>
                <a:latin typeface="Circular Std Book Italic" panose="020B0604020101020102" pitchFamily="34" charset="77"/>
                <a:cs typeface="Circular Std Book Italic" panose="020B0604020101020102" pitchFamily="34" charset="77"/>
              </a:defRPr>
            </a:lvl1pPr>
            <a:lvl2pPr marL="162000">
              <a:defRPr sz="1800"/>
            </a:lvl2pPr>
            <a:lvl3pPr marL="162000">
              <a:defRPr sz="1800" b="0" i="0">
                <a:solidFill>
                  <a:schemeClr val="bg1"/>
                </a:solidFill>
                <a:latin typeface="Circular Std Book Italic" panose="020B0604020101020102" pitchFamily="34" charset="77"/>
                <a:cs typeface="Circular Std Book Italic" panose="020B0604020101020102" pitchFamily="34" charset="77"/>
              </a:defRPr>
            </a:lvl3pPr>
            <a:lvl4pPr marL="162000">
              <a:defRPr sz="1800" b="0" i="0">
                <a:solidFill>
                  <a:schemeClr val="bg1"/>
                </a:solidFill>
                <a:latin typeface="Circular Std Book Italic" panose="020B0604020101020102" pitchFamily="34" charset="77"/>
                <a:cs typeface="Circular Std Book Italic" panose="020B0604020101020102" pitchFamily="34" charset="77"/>
              </a:defRPr>
            </a:lvl4pPr>
            <a:lvl5pPr marL="162000">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3" name="Picture Placeholder 6">
            <a:extLst>
              <a:ext uri="{FF2B5EF4-FFF2-40B4-BE49-F238E27FC236}">
                <a16:creationId xmlns:a16="http://schemas.microsoft.com/office/drawing/2014/main" id="{56C6B4A1-75D3-F1DD-2C0C-5148D1188BF8}"/>
              </a:ext>
            </a:extLst>
          </p:cNvPr>
          <p:cNvSpPr>
            <a:spLocks noGrp="1"/>
          </p:cNvSpPr>
          <p:nvPr>
            <p:ph type="pic" sz="quarter" idx="17"/>
          </p:nvPr>
        </p:nvSpPr>
        <p:spPr>
          <a:xfrm>
            <a:off x="4160839" y="3773170"/>
            <a:ext cx="3692842" cy="2167889"/>
          </a:xfrm>
          <a:prstGeom prst="rect">
            <a:avLst/>
          </a:prstGeom>
        </p:spPr>
        <p:txBody>
          <a:bodyPr/>
          <a:lstStyle/>
          <a:p>
            <a:endParaRPr lang="en-GB" dirty="0"/>
          </a:p>
        </p:txBody>
      </p:sp>
      <p:sp>
        <p:nvSpPr>
          <p:cNvPr id="8" name="Picture Placeholder 6">
            <a:extLst>
              <a:ext uri="{FF2B5EF4-FFF2-40B4-BE49-F238E27FC236}">
                <a16:creationId xmlns:a16="http://schemas.microsoft.com/office/drawing/2014/main" id="{07CC07D4-1576-F2B0-C93E-B0D45E3A6A7F}"/>
              </a:ext>
            </a:extLst>
          </p:cNvPr>
          <p:cNvSpPr>
            <a:spLocks noGrp="1"/>
          </p:cNvSpPr>
          <p:nvPr>
            <p:ph type="pic" sz="quarter" idx="18"/>
          </p:nvPr>
        </p:nvSpPr>
        <p:spPr>
          <a:xfrm>
            <a:off x="8062279" y="3763327"/>
            <a:ext cx="3880482" cy="2167889"/>
          </a:xfrm>
          <a:prstGeom prst="rect">
            <a:avLst/>
          </a:prstGeom>
        </p:spPr>
        <p:txBody>
          <a:bodyPr/>
          <a:lstStyle/>
          <a:p>
            <a:endParaRPr lang="en-GB"/>
          </a:p>
        </p:txBody>
      </p:sp>
      <p:pic>
        <p:nvPicPr>
          <p:cNvPr id="9" name="Picture 8">
            <a:extLst>
              <a:ext uri="{FF2B5EF4-FFF2-40B4-BE49-F238E27FC236}">
                <a16:creationId xmlns:a16="http://schemas.microsoft.com/office/drawing/2014/main" id="{BAFBA6BE-D730-6872-3AAD-52FAA1F0646B}"/>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14276624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itle and Content">
    <p:bg>
      <p:bgPr>
        <a:solidFill>
          <a:srgbClr val="111E4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A3DBF3-159A-9A83-DC75-DB0BD2435D7E}"/>
              </a:ext>
            </a:extLst>
          </p:cNvPr>
          <p:cNvSpPr>
            <a:spLocks noGrp="1"/>
          </p:cNvSpPr>
          <p:nvPr>
            <p:ph type="title"/>
          </p:nvPr>
        </p:nvSpPr>
        <p:spPr>
          <a:xfrm>
            <a:off x="252000" y="252000"/>
            <a:ext cx="10515600" cy="609398"/>
          </a:xfrm>
        </p:spPr>
        <p:txBody>
          <a:bodyPr/>
          <a:lstStyle/>
          <a:p>
            <a:r>
              <a:rPr lang="en-GB" dirty="0"/>
              <a:t>Click to edit Master title style</a:t>
            </a:r>
          </a:p>
        </p:txBody>
      </p:sp>
      <p:sp>
        <p:nvSpPr>
          <p:cNvPr id="4" name="Date Placeholder 3">
            <a:extLst>
              <a:ext uri="{FF2B5EF4-FFF2-40B4-BE49-F238E27FC236}">
                <a16:creationId xmlns:a16="http://schemas.microsoft.com/office/drawing/2014/main" id="{2734C1D9-22C1-94A4-425B-799CF9EA607A}"/>
              </a:ext>
            </a:extLst>
          </p:cNvPr>
          <p:cNvSpPr>
            <a:spLocks noGrp="1"/>
          </p:cNvSpPr>
          <p:nvPr>
            <p:ph type="dt" sz="half" idx="10"/>
          </p:nvPr>
        </p:nvSpPr>
        <p:spPr>
          <a:xfrm>
            <a:off x="248920" y="6508750"/>
            <a:ext cx="1447800" cy="130805"/>
          </a:xfrm>
          <a:prstGeom prst="rect">
            <a:avLst/>
          </a:prstGeom>
        </p:spPr>
        <p:txBody>
          <a:bodyPr/>
          <a:lstStyle>
            <a:lvl1pPr>
              <a:defRPr sz="850"/>
            </a:lvl1pPr>
          </a:lstStyle>
          <a:p>
            <a:fld id="{25636855-9457-4A4D-808D-0A9512A60BA3}" type="datetimeFigureOut">
              <a:rPr lang="en-GB" smtClean="0"/>
              <a:pPr/>
              <a:t>26/08/2025</a:t>
            </a:fld>
            <a:endParaRPr lang="en-GB" dirty="0"/>
          </a:p>
        </p:txBody>
      </p:sp>
      <p:sp>
        <p:nvSpPr>
          <p:cNvPr id="5" name="Footer Placeholder 4">
            <a:extLst>
              <a:ext uri="{FF2B5EF4-FFF2-40B4-BE49-F238E27FC236}">
                <a16:creationId xmlns:a16="http://schemas.microsoft.com/office/drawing/2014/main" id="{29D98D01-1829-A7B0-31BA-D92933FFE161}"/>
              </a:ext>
            </a:extLst>
          </p:cNvPr>
          <p:cNvSpPr>
            <a:spLocks noGrp="1"/>
          </p:cNvSpPr>
          <p:nvPr>
            <p:ph type="ftr" sz="quarter" idx="11"/>
          </p:nvPr>
        </p:nvSpPr>
        <p:spPr>
          <a:xfrm>
            <a:off x="1981200" y="6508750"/>
            <a:ext cx="4114800" cy="130805"/>
          </a:xfrm>
          <a:prstGeom prst="rect">
            <a:avLst/>
          </a:prstGeom>
        </p:spPr>
        <p:txBody>
          <a:bodyPr/>
          <a:lstStyle>
            <a:lvl1pPr algn="l">
              <a:defRPr sz="850"/>
            </a:lvl1pPr>
          </a:lstStyle>
          <a:p>
            <a:endParaRPr lang="en-GB" dirty="0"/>
          </a:p>
        </p:txBody>
      </p:sp>
      <p:sp>
        <p:nvSpPr>
          <p:cNvPr id="6" name="Slide Number Placeholder 5">
            <a:extLst>
              <a:ext uri="{FF2B5EF4-FFF2-40B4-BE49-F238E27FC236}">
                <a16:creationId xmlns:a16="http://schemas.microsoft.com/office/drawing/2014/main" id="{B6B745FB-B54A-758A-346E-4B052296F419}"/>
              </a:ext>
            </a:extLst>
          </p:cNvPr>
          <p:cNvSpPr>
            <a:spLocks noGrp="1"/>
          </p:cNvSpPr>
          <p:nvPr>
            <p:ph type="sldNum" sz="quarter" idx="12"/>
          </p:nvPr>
        </p:nvSpPr>
        <p:spPr>
          <a:xfrm>
            <a:off x="9199880" y="6498590"/>
            <a:ext cx="2743200" cy="130805"/>
          </a:xfrm>
          <a:prstGeom prst="rect">
            <a:avLst/>
          </a:prstGeom>
        </p:spPr>
        <p:txBody>
          <a:bodyPr/>
          <a:lstStyle>
            <a:lvl1pPr>
              <a:defRPr sz="850"/>
            </a:lvl1pPr>
          </a:lstStyle>
          <a:p>
            <a:fld id="{5C049D8D-8A8A-114E-87DF-D2CF59067155}" type="slidenum">
              <a:rPr lang="en-GB" smtClean="0"/>
              <a:pPr/>
              <a:t>‹#›</a:t>
            </a:fld>
            <a:endParaRPr lang="en-GB"/>
          </a:p>
        </p:txBody>
      </p:sp>
      <p:sp>
        <p:nvSpPr>
          <p:cNvPr id="11" name="Picture Placeholder 6">
            <a:extLst>
              <a:ext uri="{FF2B5EF4-FFF2-40B4-BE49-F238E27FC236}">
                <a16:creationId xmlns:a16="http://schemas.microsoft.com/office/drawing/2014/main" id="{DE590804-A5FA-FFA9-A683-0C4DF7302815}"/>
              </a:ext>
            </a:extLst>
          </p:cNvPr>
          <p:cNvSpPr>
            <a:spLocks noGrp="1"/>
          </p:cNvSpPr>
          <p:nvPr>
            <p:ph type="pic" sz="quarter" idx="14"/>
          </p:nvPr>
        </p:nvSpPr>
        <p:spPr>
          <a:xfrm>
            <a:off x="4094480" y="1251267"/>
            <a:ext cx="7848281" cy="5078413"/>
          </a:xfrm>
          <a:prstGeom prst="rect">
            <a:avLst/>
          </a:prstGeom>
        </p:spPr>
        <p:txBody>
          <a:bodyPr/>
          <a:lstStyle/>
          <a:p>
            <a:endParaRPr lang="en-GB"/>
          </a:p>
        </p:txBody>
      </p:sp>
      <p:sp>
        <p:nvSpPr>
          <p:cNvPr id="15" name="Text Placeholder 14">
            <a:extLst>
              <a:ext uri="{FF2B5EF4-FFF2-40B4-BE49-F238E27FC236}">
                <a16:creationId xmlns:a16="http://schemas.microsoft.com/office/drawing/2014/main" id="{882E4A21-4D7A-E39F-AB8C-30B558627359}"/>
              </a:ext>
            </a:extLst>
          </p:cNvPr>
          <p:cNvSpPr>
            <a:spLocks noGrp="1"/>
          </p:cNvSpPr>
          <p:nvPr>
            <p:ph type="body" sz="quarter" idx="16"/>
          </p:nvPr>
        </p:nvSpPr>
        <p:spPr>
          <a:xfrm>
            <a:off x="249239" y="1251268"/>
            <a:ext cx="3692842" cy="4651057"/>
          </a:xfrm>
          <a:prstGeom prst="rect">
            <a:avLst/>
          </a:prstGeom>
        </p:spPr>
        <p:txBody>
          <a:bodyPr/>
          <a:lstStyle>
            <a:lvl1pPr marL="162000">
              <a:defRPr sz="1800" b="0" i="0">
                <a:solidFill>
                  <a:schemeClr val="bg1"/>
                </a:solidFill>
                <a:latin typeface="Circular Std Book Italic" panose="020B0604020101020102" pitchFamily="34" charset="77"/>
                <a:cs typeface="Circular Std Book Italic" panose="020B0604020101020102" pitchFamily="34" charset="77"/>
              </a:defRPr>
            </a:lvl1pPr>
            <a:lvl2pPr marL="162000">
              <a:defRPr sz="1800"/>
            </a:lvl2pPr>
            <a:lvl3pPr marL="162000">
              <a:defRPr sz="1800" b="0" i="0">
                <a:solidFill>
                  <a:schemeClr val="bg1"/>
                </a:solidFill>
                <a:latin typeface="Circular Std Book Italic" panose="020B0604020101020102" pitchFamily="34" charset="77"/>
                <a:cs typeface="Circular Std Book Italic" panose="020B0604020101020102" pitchFamily="34" charset="77"/>
              </a:defRPr>
            </a:lvl3pPr>
            <a:lvl4pPr marL="162000">
              <a:defRPr sz="1800" b="0" i="0">
                <a:solidFill>
                  <a:schemeClr val="bg1"/>
                </a:solidFill>
                <a:latin typeface="Circular Std Book Italic" panose="020B0604020101020102" pitchFamily="34" charset="77"/>
                <a:cs typeface="Circular Std Book Italic" panose="020B0604020101020102" pitchFamily="34" charset="77"/>
              </a:defRPr>
            </a:lvl4pPr>
            <a:lvl5pPr marL="162000">
              <a:defRPr sz="1800"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pic>
        <p:nvPicPr>
          <p:cNvPr id="7" name="Picture 6">
            <a:extLst>
              <a:ext uri="{FF2B5EF4-FFF2-40B4-BE49-F238E27FC236}">
                <a16:creationId xmlns:a16="http://schemas.microsoft.com/office/drawing/2014/main" id="{17691AAD-CB67-87DB-46CB-D6C8ED55C538}"/>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47042542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rgbClr val="111E48"/>
        </a:solidFill>
        <a:effectLst/>
      </p:bgPr>
    </p:bg>
    <p:spTree>
      <p:nvGrpSpPr>
        <p:cNvPr id="1" name=""/>
        <p:cNvGrpSpPr/>
        <p:nvPr/>
      </p:nvGrpSpPr>
      <p:grpSpPr>
        <a:xfrm>
          <a:off x="0" y="0"/>
          <a:ext cx="0" cy="0"/>
          <a:chOff x="0" y="0"/>
          <a:chExt cx="0" cy="0"/>
        </a:xfrm>
      </p:grpSpPr>
      <p:sp>
        <p:nvSpPr>
          <p:cNvPr id="8" name="Date Placeholder 3">
            <a:extLst>
              <a:ext uri="{FF2B5EF4-FFF2-40B4-BE49-F238E27FC236}">
                <a16:creationId xmlns:a16="http://schemas.microsoft.com/office/drawing/2014/main" id="{886A0CB3-539D-A242-98DB-628D69C61577}"/>
              </a:ext>
            </a:extLst>
          </p:cNvPr>
          <p:cNvSpPr>
            <a:spLocks noGrp="1"/>
          </p:cNvSpPr>
          <p:nvPr>
            <p:ph type="dt" sz="half" idx="10"/>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9" name="Footer Placeholder 4">
            <a:extLst>
              <a:ext uri="{FF2B5EF4-FFF2-40B4-BE49-F238E27FC236}">
                <a16:creationId xmlns:a16="http://schemas.microsoft.com/office/drawing/2014/main" id="{11466459-C941-472E-CC1F-60F6CF3C82F0}"/>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0" name="Slide Number Placeholder 5">
            <a:extLst>
              <a:ext uri="{FF2B5EF4-FFF2-40B4-BE49-F238E27FC236}">
                <a16:creationId xmlns:a16="http://schemas.microsoft.com/office/drawing/2014/main" id="{CDAB01FC-A789-2A26-4626-43970D7AD9F6}"/>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2" name="Picture 1">
            <a:extLst>
              <a:ext uri="{FF2B5EF4-FFF2-40B4-BE49-F238E27FC236}">
                <a16:creationId xmlns:a16="http://schemas.microsoft.com/office/drawing/2014/main" id="{3D95DF67-EFAA-2805-810E-D835C15C2597}"/>
              </a:ext>
            </a:extLst>
          </p:cNvPr>
          <p:cNvPicPr>
            <a:picLocks noChangeAspect="1"/>
          </p:cNvPicPr>
          <p:nvPr userDrawn="1"/>
        </p:nvPicPr>
        <p:blipFill>
          <a:blip r:embed="rId2"/>
          <a:srcRect/>
          <a:stretch/>
        </p:blipFill>
        <p:spPr>
          <a:xfrm>
            <a:off x="10767599" y="157486"/>
            <a:ext cx="1175479" cy="964567"/>
          </a:xfrm>
          <a:prstGeom prst="rect">
            <a:avLst/>
          </a:prstGeom>
        </p:spPr>
      </p:pic>
      <p:sp>
        <p:nvSpPr>
          <p:cNvPr id="3" name="Title 1">
            <a:extLst>
              <a:ext uri="{FF2B5EF4-FFF2-40B4-BE49-F238E27FC236}">
                <a16:creationId xmlns:a16="http://schemas.microsoft.com/office/drawing/2014/main" id="{5B4A68CB-427E-39A1-C8E6-83F7F46244B2}"/>
              </a:ext>
            </a:extLst>
          </p:cNvPr>
          <p:cNvSpPr>
            <a:spLocks noGrp="1"/>
          </p:cNvSpPr>
          <p:nvPr>
            <p:ph type="title"/>
          </p:nvPr>
        </p:nvSpPr>
        <p:spPr>
          <a:xfrm>
            <a:off x="252000" y="252000"/>
            <a:ext cx="10515600" cy="609398"/>
          </a:xfrm>
        </p:spPr>
        <p:txBody>
          <a:bodyPr/>
          <a:lstStyle/>
          <a:p>
            <a:r>
              <a:rPr lang="en-GB" dirty="0"/>
              <a:t>Click to edit Master title style</a:t>
            </a:r>
          </a:p>
        </p:txBody>
      </p:sp>
    </p:spTree>
    <p:extLst>
      <p:ext uri="{BB962C8B-B14F-4D97-AF65-F5344CB8AC3E}">
        <p14:creationId xmlns:p14="http://schemas.microsoft.com/office/powerpoint/2010/main" val="2937905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1_Title Slide">
    <p:bg>
      <p:bgPr>
        <a:solidFill>
          <a:srgbClr val="111E48"/>
        </a:solid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chemeClr val="bg1"/>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1550500"/>
            <a:ext cx="7228840" cy="1661993"/>
          </a:xfrm>
          <a:prstGeom prst="rect">
            <a:avLst/>
          </a:prstGeom>
        </p:spPr>
        <p:txBody>
          <a:bodyPr vert="horz" wrap="square" lIns="0" tIns="0" rIns="0" bIns="0" rtlCol="0" anchor="t" anchorCtr="0">
            <a:spAutoFit/>
          </a:bodyPr>
          <a:lstStyle>
            <a:lvl1pPr>
              <a:defRPr sz="6000">
                <a:solidFill>
                  <a:schemeClr val="bg1"/>
                </a:solidFill>
              </a:defRPr>
            </a:lvl1pPr>
          </a:lstStyle>
          <a:p>
            <a:r>
              <a:rPr lang="en-GB" dirty="0"/>
              <a:t>Click to edit Master title style</a:t>
            </a:r>
          </a:p>
        </p:txBody>
      </p:sp>
      <p:sp>
        <p:nvSpPr>
          <p:cNvPr id="2" name="Freeform 1">
            <a:extLst>
              <a:ext uri="{FF2B5EF4-FFF2-40B4-BE49-F238E27FC236}">
                <a16:creationId xmlns:a16="http://schemas.microsoft.com/office/drawing/2014/main" id="{252A1463-3FAA-1092-7433-92308B613437}"/>
              </a:ext>
            </a:extLst>
          </p:cNvPr>
          <p:cNvSpPr/>
          <p:nvPr userDrawn="1"/>
        </p:nvSpPr>
        <p:spPr>
          <a:xfrm>
            <a:off x="6645616" y="1900415"/>
            <a:ext cx="5546384" cy="4957585"/>
          </a:xfrm>
          <a:custGeom>
            <a:avLst/>
            <a:gdLst>
              <a:gd name="connsiteX0" fmla="*/ 2745705 w 5546384"/>
              <a:gd name="connsiteY0" fmla="*/ 0 h 4957585"/>
              <a:gd name="connsiteX1" fmla="*/ 5546384 w 5546384"/>
              <a:gd name="connsiteY1" fmla="*/ 3792597 h 4957585"/>
              <a:gd name="connsiteX2" fmla="*/ 5546384 w 5546384"/>
              <a:gd name="connsiteY2" fmla="*/ 4957585 h 4957585"/>
              <a:gd name="connsiteX3" fmla="*/ 3908000 w 5546384"/>
              <a:gd name="connsiteY3" fmla="*/ 4957585 h 4957585"/>
              <a:gd name="connsiteX4" fmla="*/ 2795201 w 5546384"/>
              <a:gd name="connsiteY4" fmla="*/ 3444624 h 4957585"/>
              <a:gd name="connsiteX5" fmla="*/ 3168389 w 5546384"/>
              <a:gd name="connsiteY5" fmla="*/ 4957585 h 4957585"/>
              <a:gd name="connsiteX6" fmla="*/ 1055787 w 5546384"/>
              <a:gd name="connsiteY6" fmla="*/ 4957585 h 4957585"/>
              <a:gd name="connsiteX7" fmla="*/ 0 w 5546384"/>
              <a:gd name="connsiteY7" fmla="*/ 677256 h 49575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46384" h="4957585">
                <a:moveTo>
                  <a:pt x="2745705" y="0"/>
                </a:moveTo>
                <a:lnTo>
                  <a:pt x="5546384" y="3792597"/>
                </a:lnTo>
                <a:lnTo>
                  <a:pt x="5546384" y="4957585"/>
                </a:lnTo>
                <a:lnTo>
                  <a:pt x="3908000" y="4957585"/>
                </a:lnTo>
                <a:lnTo>
                  <a:pt x="2795201" y="3444624"/>
                </a:lnTo>
                <a:lnTo>
                  <a:pt x="3168389" y="4957585"/>
                </a:lnTo>
                <a:lnTo>
                  <a:pt x="1055787" y="4957585"/>
                </a:lnTo>
                <a:lnTo>
                  <a:pt x="0" y="677256"/>
                </a:lnTo>
                <a:close/>
              </a:path>
            </a:pathLst>
          </a:custGeom>
          <a:solidFill>
            <a:srgbClr val="FF2B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pic>
        <p:nvPicPr>
          <p:cNvPr id="8" name="Picture 7">
            <a:extLst>
              <a:ext uri="{FF2B5EF4-FFF2-40B4-BE49-F238E27FC236}">
                <a16:creationId xmlns:a16="http://schemas.microsoft.com/office/drawing/2014/main" id="{98C90DB4-4F9C-7782-A349-70776B7ED7FB}"/>
              </a:ext>
            </a:extLst>
          </p:cNvPr>
          <p:cNvPicPr>
            <a:picLocks noChangeAspect="1"/>
          </p:cNvPicPr>
          <p:nvPr userDrawn="1"/>
        </p:nvPicPr>
        <p:blipFill>
          <a:blip r:embed="rId2"/>
          <a:srcRect/>
          <a:stretch/>
        </p:blipFill>
        <p:spPr>
          <a:xfrm>
            <a:off x="10767599" y="157486"/>
            <a:ext cx="1175479" cy="964567"/>
          </a:xfrm>
          <a:prstGeom prst="rect">
            <a:avLst/>
          </a:prstGeom>
        </p:spPr>
      </p:pic>
      <p:pic>
        <p:nvPicPr>
          <p:cNvPr id="13" name="Graphic 12">
            <a:extLst>
              <a:ext uri="{FF2B5EF4-FFF2-40B4-BE49-F238E27FC236}">
                <a16:creationId xmlns:a16="http://schemas.microsoft.com/office/drawing/2014/main" id="{27C6C7E4-7A31-EF14-EEC4-87894ECB8CF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4572001" y="724453"/>
            <a:ext cx="8538573" cy="7682628"/>
          </a:xfrm>
          <a:prstGeom prst="rect">
            <a:avLst/>
          </a:prstGeom>
        </p:spPr>
      </p:pic>
      <p:pic>
        <p:nvPicPr>
          <p:cNvPr id="5" name="Picture 4">
            <a:extLst>
              <a:ext uri="{FF2B5EF4-FFF2-40B4-BE49-F238E27FC236}">
                <a16:creationId xmlns:a16="http://schemas.microsoft.com/office/drawing/2014/main" id="{75B49041-9F06-71E2-7AA9-18E2B901607A}"/>
              </a:ext>
            </a:extLst>
          </p:cNvPr>
          <p:cNvPicPr>
            <a:picLocks noChangeAspect="1"/>
          </p:cNvPicPr>
          <p:nvPr userDrawn="1"/>
        </p:nvPicPr>
        <p:blipFill>
          <a:blip r:embed="rId5"/>
          <a:stretch>
            <a:fillRect/>
          </a:stretch>
        </p:blipFill>
        <p:spPr>
          <a:xfrm>
            <a:off x="4254499" y="474133"/>
            <a:ext cx="9575801" cy="6383867"/>
          </a:xfrm>
          <a:prstGeom prst="rect">
            <a:avLst/>
          </a:prstGeom>
        </p:spPr>
      </p:pic>
    </p:spTree>
    <p:extLst>
      <p:ext uri="{BB962C8B-B14F-4D97-AF65-F5344CB8AC3E}">
        <p14:creationId xmlns:p14="http://schemas.microsoft.com/office/powerpoint/2010/main" val="413417967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mparison">
    <p:bg>
      <p:bgPr>
        <a:solidFill>
          <a:srgbClr val="111E48"/>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80B481D-66A9-DF36-5D25-C6A4F45BFD03}"/>
              </a:ext>
            </a:extLst>
          </p:cNvPr>
          <p:cNvSpPr>
            <a:spLocks noGrp="1"/>
          </p:cNvSpPr>
          <p:nvPr>
            <p:ph type="body" idx="1"/>
          </p:nvPr>
        </p:nvSpPr>
        <p:spPr>
          <a:xfrm>
            <a:off x="248920" y="1681163"/>
            <a:ext cx="5157787" cy="823912"/>
          </a:xfrm>
          <a:prstGeom prst="rect">
            <a:avLst/>
          </a:prstGeom>
        </p:spPr>
        <p:txBody>
          <a:bodyPr anchor="b"/>
          <a:lstStyle>
            <a:lvl1pPr marL="0" indent="0">
              <a:buNone/>
              <a:defRPr sz="2400" b="0" i="0">
                <a:solidFill>
                  <a:schemeClr val="bg1"/>
                </a:solidFill>
                <a:latin typeface="Circular Std Book Italic" panose="020B0604020101020102" pitchFamily="34" charset="77"/>
                <a:cs typeface="Circular Std Book Italic" panose="020B0604020101020102"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AA8BAE26-2415-09C9-5077-E7F49AFC7EAD}"/>
              </a:ext>
            </a:extLst>
          </p:cNvPr>
          <p:cNvSpPr>
            <a:spLocks noGrp="1"/>
          </p:cNvSpPr>
          <p:nvPr>
            <p:ph sz="half" idx="2" hasCustomPrompt="1"/>
          </p:nvPr>
        </p:nvSpPr>
        <p:spPr>
          <a:xfrm>
            <a:off x="248920" y="2505075"/>
            <a:ext cx="5157787" cy="3684588"/>
          </a:xfrm>
          <a:prstGeom prst="rect">
            <a:avLst/>
          </a:prstGeom>
        </p:spPr>
        <p:txBody>
          <a:bodyPr/>
          <a:lstStyle>
            <a:lvl1pPr>
              <a:defRPr b="0" i="0">
                <a:solidFill>
                  <a:schemeClr val="bg1"/>
                </a:solidFill>
                <a:latin typeface="Circular Std Book Italic" panose="020B0604020101020102" pitchFamily="34" charset="77"/>
                <a:cs typeface="Circular Std Book Italic" panose="020B0604020101020102" pitchFamily="34" charset="77"/>
              </a:defRPr>
            </a:lvl1pPr>
            <a:lvl2pPr>
              <a:defRPr b="0" i="0">
                <a:solidFill>
                  <a:schemeClr val="bg1"/>
                </a:solidFill>
                <a:latin typeface="Circular Std Book Italic" panose="020B0604020101020102" pitchFamily="34" charset="77"/>
                <a:cs typeface="Circular Std Book Italic" panose="020B0604020101020102" pitchFamily="34" charset="77"/>
              </a:defRPr>
            </a:lvl2pPr>
            <a:lvl3pPr>
              <a:defRPr b="0" i="0">
                <a:solidFill>
                  <a:schemeClr val="bg1"/>
                </a:solidFill>
                <a:latin typeface="Circular Std Book Italic" panose="020B0604020101020102" pitchFamily="34" charset="77"/>
                <a:cs typeface="Circular Std Book Italic" panose="020B0604020101020102" pitchFamily="34" charset="77"/>
              </a:defRPr>
            </a:lvl3pPr>
            <a:lvl4pPr>
              <a:defRPr b="0" i="0">
                <a:solidFill>
                  <a:schemeClr val="bg1"/>
                </a:solidFill>
                <a:latin typeface="Circular Std Book Italic" panose="020B0604020101020102" pitchFamily="34" charset="77"/>
                <a:cs typeface="Circular Std Book Italic" panose="020B0604020101020102" pitchFamily="34" charset="77"/>
              </a:defRPr>
            </a:lvl4pPr>
            <a:lvl5pPr>
              <a:defRPr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5" name="Text Placeholder 4">
            <a:extLst>
              <a:ext uri="{FF2B5EF4-FFF2-40B4-BE49-F238E27FC236}">
                <a16:creationId xmlns:a16="http://schemas.microsoft.com/office/drawing/2014/main" id="{542EDB96-3B11-8C74-6646-E7428EC5F4FE}"/>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0" i="0">
                <a:solidFill>
                  <a:schemeClr val="bg1"/>
                </a:solidFill>
                <a:latin typeface="Circular Std Book Italic" panose="020B0604020101020102" pitchFamily="34" charset="77"/>
                <a:cs typeface="Circular Std Book Italic" panose="020B0604020101020102" pitchFamily="34" charset="7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81F0566B-50F8-020B-06D5-D2D28CAE4E52}"/>
              </a:ext>
            </a:extLst>
          </p:cNvPr>
          <p:cNvSpPr>
            <a:spLocks noGrp="1"/>
          </p:cNvSpPr>
          <p:nvPr>
            <p:ph sz="quarter" idx="4"/>
          </p:nvPr>
        </p:nvSpPr>
        <p:spPr>
          <a:xfrm>
            <a:off x="6172200" y="2505075"/>
            <a:ext cx="5183188" cy="3684588"/>
          </a:xfrm>
          <a:prstGeom prst="rect">
            <a:avLst/>
          </a:prstGeom>
        </p:spPr>
        <p:txBody>
          <a:bodyPr/>
          <a:lstStyle>
            <a:lvl1pPr>
              <a:defRPr b="0" i="0">
                <a:solidFill>
                  <a:schemeClr val="bg1"/>
                </a:solidFill>
                <a:latin typeface="Circular Std Book Italic" panose="020B0604020101020102" pitchFamily="34" charset="77"/>
                <a:cs typeface="Circular Std Book Italic" panose="020B0604020101020102" pitchFamily="34" charset="77"/>
              </a:defRPr>
            </a:lvl1pPr>
            <a:lvl2pPr>
              <a:defRPr b="0" i="0">
                <a:solidFill>
                  <a:schemeClr val="bg1"/>
                </a:solidFill>
                <a:latin typeface="Circular Std Book Italic" panose="020B0604020101020102" pitchFamily="34" charset="77"/>
                <a:cs typeface="Circular Std Book Italic" panose="020B0604020101020102" pitchFamily="34" charset="77"/>
              </a:defRPr>
            </a:lvl2pPr>
            <a:lvl3pPr>
              <a:defRPr b="0" i="0">
                <a:solidFill>
                  <a:schemeClr val="bg1"/>
                </a:solidFill>
                <a:latin typeface="Circular Std Book Italic" panose="020B0604020101020102" pitchFamily="34" charset="77"/>
                <a:cs typeface="Circular Std Book Italic" panose="020B0604020101020102" pitchFamily="34" charset="77"/>
              </a:defRPr>
            </a:lvl3pPr>
            <a:lvl4pPr>
              <a:defRPr b="0" i="0">
                <a:solidFill>
                  <a:schemeClr val="bg1"/>
                </a:solidFill>
                <a:latin typeface="Circular Std Book Italic" panose="020B0604020101020102" pitchFamily="34" charset="77"/>
                <a:cs typeface="Circular Std Book Italic" panose="020B0604020101020102" pitchFamily="34" charset="77"/>
              </a:defRPr>
            </a:lvl4pPr>
            <a:lvl5pPr>
              <a:defRPr b="0" i="0">
                <a:solidFill>
                  <a:schemeClr val="bg1"/>
                </a:solidFill>
                <a:latin typeface="Circular Std Book Italic" panose="020B0604020101020102" pitchFamily="34" charset="77"/>
                <a:cs typeface="Circular Std Book Italic" panose="020B0604020101020102" pitchFamily="34" charset="77"/>
              </a:defRPr>
            </a:lvl5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10" name="Date Placeholder 3">
            <a:extLst>
              <a:ext uri="{FF2B5EF4-FFF2-40B4-BE49-F238E27FC236}">
                <a16:creationId xmlns:a16="http://schemas.microsoft.com/office/drawing/2014/main" id="{DC08B0B0-F8BA-0998-D7BF-F7C266EF81D0}"/>
              </a:ext>
            </a:extLst>
          </p:cNvPr>
          <p:cNvSpPr>
            <a:spLocks noGrp="1"/>
          </p:cNvSpPr>
          <p:nvPr>
            <p:ph type="dt" sz="half" idx="10"/>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1" name="Footer Placeholder 4">
            <a:extLst>
              <a:ext uri="{FF2B5EF4-FFF2-40B4-BE49-F238E27FC236}">
                <a16:creationId xmlns:a16="http://schemas.microsoft.com/office/drawing/2014/main" id="{8EE6522D-944F-E06D-16F8-21C6C617DBBA}"/>
              </a:ext>
            </a:extLst>
          </p:cNvPr>
          <p:cNvSpPr>
            <a:spLocks noGrp="1"/>
          </p:cNvSpPr>
          <p:nvPr>
            <p:ph type="ftr" sz="quarter" idx="11"/>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2" name="Slide Number Placeholder 5">
            <a:extLst>
              <a:ext uri="{FF2B5EF4-FFF2-40B4-BE49-F238E27FC236}">
                <a16:creationId xmlns:a16="http://schemas.microsoft.com/office/drawing/2014/main" id="{908DBFFC-5E82-F73A-8EE9-CCFF88F9156A}"/>
              </a:ext>
            </a:extLst>
          </p:cNvPr>
          <p:cNvSpPr>
            <a:spLocks noGrp="1"/>
          </p:cNvSpPr>
          <p:nvPr>
            <p:ph type="sldNum" sz="quarter" idx="12"/>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7" name="Picture 6">
            <a:extLst>
              <a:ext uri="{FF2B5EF4-FFF2-40B4-BE49-F238E27FC236}">
                <a16:creationId xmlns:a16="http://schemas.microsoft.com/office/drawing/2014/main" id="{961104F9-2B15-C294-FC2D-BBF2AD9B970F}"/>
              </a:ext>
            </a:extLst>
          </p:cNvPr>
          <p:cNvPicPr>
            <a:picLocks noChangeAspect="1"/>
          </p:cNvPicPr>
          <p:nvPr userDrawn="1"/>
        </p:nvPicPr>
        <p:blipFill>
          <a:blip r:embed="rId2"/>
          <a:srcRect/>
          <a:stretch/>
        </p:blipFill>
        <p:spPr>
          <a:xfrm>
            <a:off x="10767599" y="157486"/>
            <a:ext cx="1175479" cy="964567"/>
          </a:xfrm>
          <a:prstGeom prst="rect">
            <a:avLst/>
          </a:prstGeom>
        </p:spPr>
      </p:pic>
      <p:sp>
        <p:nvSpPr>
          <p:cNvPr id="9" name="Title 1">
            <a:extLst>
              <a:ext uri="{FF2B5EF4-FFF2-40B4-BE49-F238E27FC236}">
                <a16:creationId xmlns:a16="http://schemas.microsoft.com/office/drawing/2014/main" id="{D8D7B2F2-E76A-55AF-41B7-1074399B986F}"/>
              </a:ext>
            </a:extLst>
          </p:cNvPr>
          <p:cNvSpPr>
            <a:spLocks noGrp="1"/>
          </p:cNvSpPr>
          <p:nvPr>
            <p:ph type="title"/>
          </p:nvPr>
        </p:nvSpPr>
        <p:spPr>
          <a:xfrm>
            <a:off x="252000" y="252000"/>
            <a:ext cx="10515600" cy="609398"/>
          </a:xfrm>
        </p:spPr>
        <p:txBody>
          <a:bodyPr/>
          <a:lstStyle/>
          <a:p>
            <a:r>
              <a:rPr lang="en-GB" dirty="0"/>
              <a:t>Click to edit Master title style</a:t>
            </a:r>
          </a:p>
        </p:txBody>
      </p:sp>
    </p:spTree>
    <p:extLst>
      <p:ext uri="{BB962C8B-B14F-4D97-AF65-F5344CB8AC3E}">
        <p14:creationId xmlns:p14="http://schemas.microsoft.com/office/powerpoint/2010/main" val="4298081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Title Only">
    <p:bg>
      <p:bgPr>
        <a:solidFill>
          <a:srgbClr val="111E48"/>
        </a:solidFill>
        <a:effectLst/>
      </p:bgPr>
    </p:bg>
    <p:spTree>
      <p:nvGrpSpPr>
        <p:cNvPr id="1" name=""/>
        <p:cNvGrpSpPr/>
        <p:nvPr/>
      </p:nvGrpSpPr>
      <p:grpSpPr>
        <a:xfrm>
          <a:off x="0" y="0"/>
          <a:ext cx="0" cy="0"/>
          <a:chOff x="0" y="0"/>
          <a:chExt cx="0" cy="0"/>
        </a:xfrm>
      </p:grpSpPr>
      <p:sp>
        <p:nvSpPr>
          <p:cNvPr id="6" name="Date Placeholder 3">
            <a:extLst>
              <a:ext uri="{FF2B5EF4-FFF2-40B4-BE49-F238E27FC236}">
                <a16:creationId xmlns:a16="http://schemas.microsoft.com/office/drawing/2014/main" id="{71D54F7E-2738-1C64-EE78-03688536BB5F}"/>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7" name="Footer Placeholder 4">
            <a:extLst>
              <a:ext uri="{FF2B5EF4-FFF2-40B4-BE49-F238E27FC236}">
                <a16:creationId xmlns:a16="http://schemas.microsoft.com/office/drawing/2014/main" id="{804395C3-10DA-5EE0-266E-6F02662EFD24}"/>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8" name="Slide Number Placeholder 5">
            <a:extLst>
              <a:ext uri="{FF2B5EF4-FFF2-40B4-BE49-F238E27FC236}">
                <a16:creationId xmlns:a16="http://schemas.microsoft.com/office/drawing/2014/main" id="{E5FDBE26-D500-9C30-97A7-1EFD938A542E}"/>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3" name="Picture 2">
            <a:extLst>
              <a:ext uri="{FF2B5EF4-FFF2-40B4-BE49-F238E27FC236}">
                <a16:creationId xmlns:a16="http://schemas.microsoft.com/office/drawing/2014/main" id="{07C33087-E137-CFD8-B090-EB2EF359686A}"/>
              </a:ext>
            </a:extLst>
          </p:cNvPr>
          <p:cNvPicPr>
            <a:picLocks noChangeAspect="1"/>
          </p:cNvPicPr>
          <p:nvPr userDrawn="1"/>
        </p:nvPicPr>
        <p:blipFill>
          <a:blip r:embed="rId2"/>
          <a:srcRect/>
          <a:stretch/>
        </p:blipFill>
        <p:spPr>
          <a:xfrm>
            <a:off x="10767599" y="157486"/>
            <a:ext cx="1175479" cy="964567"/>
          </a:xfrm>
          <a:prstGeom prst="rect">
            <a:avLst/>
          </a:prstGeom>
        </p:spPr>
      </p:pic>
      <p:sp>
        <p:nvSpPr>
          <p:cNvPr id="4" name="Title 1">
            <a:extLst>
              <a:ext uri="{FF2B5EF4-FFF2-40B4-BE49-F238E27FC236}">
                <a16:creationId xmlns:a16="http://schemas.microsoft.com/office/drawing/2014/main" id="{7EAFEA97-DE7C-4D1E-1D75-E961EFB4DA67}"/>
              </a:ext>
            </a:extLst>
          </p:cNvPr>
          <p:cNvSpPr>
            <a:spLocks noGrp="1"/>
          </p:cNvSpPr>
          <p:nvPr>
            <p:ph type="title"/>
          </p:nvPr>
        </p:nvSpPr>
        <p:spPr>
          <a:xfrm>
            <a:off x="252000" y="252000"/>
            <a:ext cx="10515600" cy="609398"/>
          </a:xfrm>
        </p:spPr>
        <p:txBody>
          <a:bodyPr/>
          <a:lstStyle/>
          <a:p>
            <a:r>
              <a:rPr lang="en-GB" dirty="0"/>
              <a:t>Click to edit Master title style</a:t>
            </a:r>
          </a:p>
        </p:txBody>
      </p:sp>
    </p:spTree>
    <p:extLst>
      <p:ext uri="{BB962C8B-B14F-4D97-AF65-F5344CB8AC3E}">
        <p14:creationId xmlns:p14="http://schemas.microsoft.com/office/powerpoint/2010/main" val="29218843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1_Blank">
    <p:bg>
      <p:bgPr>
        <a:solidFill>
          <a:srgbClr val="111E48"/>
        </a:solidFill>
        <a:effectLst/>
      </p:bgPr>
    </p:bg>
    <p:spTree>
      <p:nvGrpSpPr>
        <p:cNvPr id="1" name=""/>
        <p:cNvGrpSpPr/>
        <p:nvPr/>
      </p:nvGrpSpPr>
      <p:grpSpPr>
        <a:xfrm>
          <a:off x="0" y="0"/>
          <a:ext cx="0" cy="0"/>
          <a:chOff x="0" y="0"/>
          <a:chExt cx="0" cy="0"/>
        </a:xfrm>
      </p:grpSpPr>
      <p:sp>
        <p:nvSpPr>
          <p:cNvPr id="5" name="Date Placeholder 3">
            <a:extLst>
              <a:ext uri="{FF2B5EF4-FFF2-40B4-BE49-F238E27FC236}">
                <a16:creationId xmlns:a16="http://schemas.microsoft.com/office/drawing/2014/main" id="{9B344232-4CE3-492B-FACF-3E9FB82CAAA8}"/>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6" name="Footer Placeholder 4">
            <a:extLst>
              <a:ext uri="{FF2B5EF4-FFF2-40B4-BE49-F238E27FC236}">
                <a16:creationId xmlns:a16="http://schemas.microsoft.com/office/drawing/2014/main" id="{9B0248F3-235B-490C-F72F-A32BBF283FB8}"/>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7" name="Slide Number Placeholder 5">
            <a:extLst>
              <a:ext uri="{FF2B5EF4-FFF2-40B4-BE49-F238E27FC236}">
                <a16:creationId xmlns:a16="http://schemas.microsoft.com/office/drawing/2014/main" id="{B66DAD88-89AB-BF8A-547B-6A0991976670}"/>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2" name="Picture 1">
            <a:extLst>
              <a:ext uri="{FF2B5EF4-FFF2-40B4-BE49-F238E27FC236}">
                <a16:creationId xmlns:a16="http://schemas.microsoft.com/office/drawing/2014/main" id="{32581EF7-F19D-F050-BBFC-2C02B233CD7F}"/>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2584628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rgbClr val="111E4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74617D-8B30-ADE1-75C5-6041CBD037ED}"/>
              </a:ext>
            </a:extLst>
          </p:cNvPr>
          <p:cNvSpPr>
            <a:spLocks noGrp="1"/>
          </p:cNvSpPr>
          <p:nvPr>
            <p:ph type="title"/>
          </p:nvPr>
        </p:nvSpPr>
        <p:spPr>
          <a:xfrm>
            <a:off x="262572" y="457200"/>
            <a:ext cx="3932237" cy="1600200"/>
          </a:xfrm>
        </p:spPr>
        <p:txBody>
          <a:bodyPr anchor="b"/>
          <a:lstStyle>
            <a:lvl1pPr>
              <a:defRPr sz="3200"/>
            </a:lvl1pPr>
          </a:lstStyle>
          <a:p>
            <a:r>
              <a:rPr lang="en-GB" dirty="0"/>
              <a:t>Click to edit Master title style</a:t>
            </a:r>
          </a:p>
        </p:txBody>
      </p:sp>
      <p:sp>
        <p:nvSpPr>
          <p:cNvPr id="3" name="Content Placeholder 2">
            <a:extLst>
              <a:ext uri="{FF2B5EF4-FFF2-40B4-BE49-F238E27FC236}">
                <a16:creationId xmlns:a16="http://schemas.microsoft.com/office/drawing/2014/main" id="{55C8FA65-C28A-398B-4A9C-A2A11A38586C}"/>
              </a:ext>
            </a:extLst>
          </p:cNvPr>
          <p:cNvSpPr>
            <a:spLocks noGrp="1"/>
          </p:cNvSpPr>
          <p:nvPr>
            <p:ph idx="1"/>
          </p:nvPr>
        </p:nvSpPr>
        <p:spPr>
          <a:xfrm>
            <a:off x="5757228" y="1290568"/>
            <a:ext cx="6172200" cy="4873625"/>
          </a:xfrm>
          <a:prstGeom prst="rect">
            <a:avLst/>
          </a:prstGeom>
        </p:spPr>
        <p:txBody>
          <a:bodyPr/>
          <a:lstStyle>
            <a:lvl1pPr>
              <a:defRPr sz="3200" b="0" i="0">
                <a:solidFill>
                  <a:schemeClr val="bg1"/>
                </a:solidFill>
                <a:latin typeface="Circular Std Book Italic" panose="020B0604020101020102" pitchFamily="34" charset="77"/>
                <a:cs typeface="Circular Std Book Italic" panose="020B0604020101020102" pitchFamily="34" charset="77"/>
              </a:defRPr>
            </a:lvl1pPr>
            <a:lvl2pPr>
              <a:defRPr sz="2800" b="0" i="0">
                <a:latin typeface="Circular Std Book Italic" panose="020B0604020101020102" pitchFamily="34" charset="77"/>
                <a:cs typeface="Circular Std Book Italic" panose="020B0604020101020102" pitchFamily="34" charset="77"/>
              </a:defRPr>
            </a:lvl2pPr>
            <a:lvl3pPr>
              <a:defRPr sz="2400" b="0" i="0">
                <a:solidFill>
                  <a:schemeClr val="bg1"/>
                </a:solidFill>
                <a:latin typeface="Circular Std Book Italic" panose="020B0604020101020102" pitchFamily="34" charset="77"/>
                <a:cs typeface="Circular Std Book Italic" panose="020B0604020101020102" pitchFamily="34" charset="77"/>
              </a:defRPr>
            </a:lvl3pPr>
            <a:lvl4pPr>
              <a:defRPr sz="2000" b="0" i="0">
                <a:solidFill>
                  <a:schemeClr val="bg1"/>
                </a:solidFill>
                <a:latin typeface="Circular Std Book Italic" panose="020B0604020101020102" pitchFamily="34" charset="77"/>
                <a:cs typeface="Circular Std Book Italic" panose="020B0604020101020102" pitchFamily="34" charset="77"/>
              </a:defRPr>
            </a:lvl4pPr>
            <a:lvl5pPr>
              <a:defRPr sz="2000" b="0" i="0">
                <a:solidFill>
                  <a:schemeClr val="bg1"/>
                </a:solidFill>
                <a:latin typeface="Circular Std Book Italic" panose="020B0604020101020102" pitchFamily="34" charset="77"/>
                <a:cs typeface="Circular Std Book Italic" panose="020B0604020101020102" pitchFamily="34" charset="77"/>
              </a:defRPr>
            </a:lvl5pPr>
            <a:lvl6pPr>
              <a:defRPr sz="2000"/>
            </a:lvl6pPr>
            <a:lvl7pPr>
              <a:defRPr sz="2000"/>
            </a:lvl7pPr>
            <a:lvl8pPr>
              <a:defRPr sz="2000"/>
            </a:lvl8pPr>
            <a:lvl9pPr>
              <a:defRPr sz="2000"/>
            </a:lvl9pPr>
          </a:lstStyle>
          <a:p>
            <a:pPr lvl="0"/>
            <a:r>
              <a:rPr lang="en-GB" dirty="0"/>
              <a:t>Click to edit Master text styles</a:t>
            </a:r>
          </a:p>
          <a:p>
            <a:pPr lvl="0"/>
            <a:r>
              <a:rPr lang="en-GB" dirty="0"/>
              <a:t>Second level</a:t>
            </a:r>
          </a:p>
          <a:p>
            <a:pPr lvl="2"/>
            <a:r>
              <a:rPr lang="en-GB" dirty="0"/>
              <a:t>Third level</a:t>
            </a:r>
          </a:p>
          <a:p>
            <a:pPr lvl="3"/>
            <a:r>
              <a:rPr lang="en-GB" dirty="0"/>
              <a:t>Fourth level</a:t>
            </a:r>
          </a:p>
          <a:p>
            <a:pPr lvl="4"/>
            <a:r>
              <a:rPr lang="en-GB" dirty="0"/>
              <a:t>Fifth level</a:t>
            </a:r>
          </a:p>
        </p:txBody>
      </p:sp>
      <p:sp>
        <p:nvSpPr>
          <p:cNvPr id="4" name="Text Placeholder 3">
            <a:extLst>
              <a:ext uri="{FF2B5EF4-FFF2-40B4-BE49-F238E27FC236}">
                <a16:creationId xmlns:a16="http://schemas.microsoft.com/office/drawing/2014/main" id="{5F1EBE6C-FE1B-B91C-388B-42266FF6AB25}"/>
              </a:ext>
            </a:extLst>
          </p:cNvPr>
          <p:cNvSpPr>
            <a:spLocks noGrp="1"/>
          </p:cNvSpPr>
          <p:nvPr>
            <p:ph type="body" sz="half" idx="2"/>
          </p:nvPr>
        </p:nvSpPr>
        <p:spPr>
          <a:xfrm>
            <a:off x="262572" y="2352605"/>
            <a:ext cx="3932237" cy="3811588"/>
          </a:xfrm>
          <a:prstGeom prst="rect">
            <a:avLst/>
          </a:prstGeom>
        </p:spPr>
        <p:txBody>
          <a:bodyPr/>
          <a:lstStyle>
            <a:lvl1pPr marL="0" indent="0">
              <a:buNone/>
              <a:defRPr sz="1600" b="0" i="0">
                <a:solidFill>
                  <a:schemeClr val="bg1"/>
                </a:solidFill>
                <a:latin typeface="Circular Std Book Italic" panose="020B0604020101020102" pitchFamily="34" charset="77"/>
                <a:cs typeface="Circular Std Book Italic" panose="020B0604020101020102"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8" name="Date Placeholder 3">
            <a:extLst>
              <a:ext uri="{FF2B5EF4-FFF2-40B4-BE49-F238E27FC236}">
                <a16:creationId xmlns:a16="http://schemas.microsoft.com/office/drawing/2014/main" id="{D10ACBE7-31E8-C594-FAE9-2269116076C9}"/>
              </a:ext>
            </a:extLst>
          </p:cNvPr>
          <p:cNvSpPr>
            <a:spLocks noGrp="1"/>
          </p:cNvSpPr>
          <p:nvPr>
            <p:ph type="dt" sz="half" idx="10"/>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9" name="Footer Placeholder 4">
            <a:extLst>
              <a:ext uri="{FF2B5EF4-FFF2-40B4-BE49-F238E27FC236}">
                <a16:creationId xmlns:a16="http://schemas.microsoft.com/office/drawing/2014/main" id="{E3C6AAEC-89FC-3A48-2E01-5DFC1AB503B1}"/>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0" name="Slide Number Placeholder 5">
            <a:extLst>
              <a:ext uri="{FF2B5EF4-FFF2-40B4-BE49-F238E27FC236}">
                <a16:creationId xmlns:a16="http://schemas.microsoft.com/office/drawing/2014/main" id="{1A69740A-5E75-A098-B844-BA468A3105F7}"/>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6" name="Picture 5">
            <a:extLst>
              <a:ext uri="{FF2B5EF4-FFF2-40B4-BE49-F238E27FC236}">
                <a16:creationId xmlns:a16="http://schemas.microsoft.com/office/drawing/2014/main" id="{3808066A-8493-24B8-EAEE-8F5A2F727C95}"/>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6230865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1_Picture with Caption">
    <p:bg>
      <p:bgPr>
        <a:solidFill>
          <a:srgbClr val="111E4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53D90-F016-DF26-6C88-2D8F5DC17E2F}"/>
              </a:ext>
            </a:extLst>
          </p:cNvPr>
          <p:cNvSpPr>
            <a:spLocks noGrp="1"/>
          </p:cNvSpPr>
          <p:nvPr>
            <p:ph type="title"/>
          </p:nvPr>
        </p:nvSpPr>
        <p:spPr>
          <a:xfrm>
            <a:off x="248920" y="457200"/>
            <a:ext cx="3932237" cy="787908"/>
          </a:xfrm>
        </p:spPr>
        <p:txBody>
          <a:bodyPr vert="horz" anchor="t" anchorCtr="0">
            <a:spAutoFit/>
          </a:bodyPr>
          <a:lstStyle>
            <a:lvl1pPr>
              <a:lnSpc>
                <a:spcPct val="80000"/>
              </a:lnSpc>
              <a:defRPr sz="3200"/>
            </a:lvl1pPr>
          </a:lstStyle>
          <a:p>
            <a:r>
              <a:rPr lang="en-GB" dirty="0"/>
              <a:t>Click to edit Master title style</a:t>
            </a:r>
          </a:p>
        </p:txBody>
      </p:sp>
      <p:sp>
        <p:nvSpPr>
          <p:cNvPr id="3" name="Picture Placeholder 2">
            <a:extLst>
              <a:ext uri="{FF2B5EF4-FFF2-40B4-BE49-F238E27FC236}">
                <a16:creationId xmlns:a16="http://schemas.microsoft.com/office/drawing/2014/main" id="{43B21232-38DA-7A13-211E-2C470C611030}"/>
              </a:ext>
            </a:extLst>
          </p:cNvPr>
          <p:cNvSpPr>
            <a:spLocks noGrp="1"/>
          </p:cNvSpPr>
          <p:nvPr>
            <p:ph type="pic" idx="1"/>
          </p:nvPr>
        </p:nvSpPr>
        <p:spPr>
          <a:xfrm>
            <a:off x="5183188" y="1409069"/>
            <a:ext cx="675989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a:extLst>
              <a:ext uri="{FF2B5EF4-FFF2-40B4-BE49-F238E27FC236}">
                <a16:creationId xmlns:a16="http://schemas.microsoft.com/office/drawing/2014/main" id="{C8AB76EC-5E2E-1F6B-BD99-604359D58CF3}"/>
              </a:ext>
            </a:extLst>
          </p:cNvPr>
          <p:cNvSpPr>
            <a:spLocks noGrp="1"/>
          </p:cNvSpPr>
          <p:nvPr>
            <p:ph type="body" sz="half" idx="2"/>
          </p:nvPr>
        </p:nvSpPr>
        <p:spPr>
          <a:xfrm>
            <a:off x="248919" y="2057400"/>
            <a:ext cx="3932237" cy="333233"/>
          </a:xfrm>
          <a:prstGeom prst="rect">
            <a:avLst/>
          </a:prstGeom>
        </p:spPr>
        <p:txBody>
          <a:bodyPr vert="horz" anchor="t" anchorCtr="0">
            <a:spAutoFit/>
          </a:bodyPr>
          <a:lstStyle>
            <a:lvl1pPr marL="0" indent="0">
              <a:buNone/>
              <a:defRPr sz="1600" b="0" i="0">
                <a:solidFill>
                  <a:schemeClr val="bg1"/>
                </a:solidFill>
                <a:latin typeface="Circular Std Book Italic" panose="020B0604020101020102" pitchFamily="34" charset="77"/>
                <a:cs typeface="Circular Std Book Italic" panose="020B0604020101020102" pitchFamily="34" charset="77"/>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sp>
        <p:nvSpPr>
          <p:cNvPr id="8" name="Date Placeholder 3">
            <a:extLst>
              <a:ext uri="{FF2B5EF4-FFF2-40B4-BE49-F238E27FC236}">
                <a16:creationId xmlns:a16="http://schemas.microsoft.com/office/drawing/2014/main" id="{D9E4CA20-E2E7-AA6E-7AC1-613349BD4F62}"/>
              </a:ext>
            </a:extLst>
          </p:cNvPr>
          <p:cNvSpPr>
            <a:spLocks noGrp="1"/>
          </p:cNvSpPr>
          <p:nvPr>
            <p:ph type="dt" sz="half" idx="10"/>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9" name="Footer Placeholder 4">
            <a:extLst>
              <a:ext uri="{FF2B5EF4-FFF2-40B4-BE49-F238E27FC236}">
                <a16:creationId xmlns:a16="http://schemas.microsoft.com/office/drawing/2014/main" id="{41A9859B-FC75-701E-B501-1F2BCE2EB834}"/>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0" name="Slide Number Placeholder 5">
            <a:extLst>
              <a:ext uri="{FF2B5EF4-FFF2-40B4-BE49-F238E27FC236}">
                <a16:creationId xmlns:a16="http://schemas.microsoft.com/office/drawing/2014/main" id="{65A415BE-DCD8-F6EF-B9E5-26D556F680C7}"/>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6" name="Picture 5">
            <a:extLst>
              <a:ext uri="{FF2B5EF4-FFF2-40B4-BE49-F238E27FC236}">
                <a16:creationId xmlns:a16="http://schemas.microsoft.com/office/drawing/2014/main" id="{08F23AA3-0FBA-B19C-E3B6-1AD648458422}"/>
              </a:ext>
            </a:extLst>
          </p:cNvPr>
          <p:cNvPicPr>
            <a:picLocks noChangeAspect="1"/>
          </p:cNvPicPr>
          <p:nvPr userDrawn="1"/>
        </p:nvPicPr>
        <p:blipFill>
          <a:blip r:embed="rId2"/>
          <a:srcRect/>
          <a:stretch/>
        </p:blipFill>
        <p:spPr>
          <a:xfrm>
            <a:off x="10767599" y="157486"/>
            <a:ext cx="1175479" cy="964567"/>
          </a:xfrm>
          <a:prstGeom prst="rect">
            <a:avLst/>
          </a:prstGeom>
        </p:spPr>
      </p:pic>
    </p:spTree>
    <p:extLst>
      <p:ext uri="{BB962C8B-B14F-4D97-AF65-F5344CB8AC3E}">
        <p14:creationId xmlns:p14="http://schemas.microsoft.com/office/powerpoint/2010/main" val="33463694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cSld name="27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800065-DDDA-4749-B0F0-E0F4365008B7}" type="datetimeFigureOut">
              <a:rPr lang="en-US" smtClean="0"/>
              <a:t>8/26/2025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A7F2A03-271E-3741-9797-7578D85E399A}" type="slidenum">
              <a:rPr lang="en-US" smtClean="0"/>
              <a:t>‹#›</a:t>
            </a:fld>
            <a:endParaRPr lang="en-US"/>
          </a:p>
        </p:txBody>
      </p:sp>
    </p:spTree>
    <p:extLst>
      <p:ext uri="{BB962C8B-B14F-4D97-AF65-F5344CB8AC3E}">
        <p14:creationId xmlns:p14="http://schemas.microsoft.com/office/powerpoint/2010/main" val="701186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chemeClr val="bg1"/>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4039700"/>
            <a:ext cx="7228840" cy="1661993"/>
          </a:xfrm>
          <a:prstGeom prst="rect">
            <a:avLst/>
          </a:prstGeom>
        </p:spPr>
        <p:txBody>
          <a:bodyPr vert="horz" wrap="square" lIns="0" tIns="0" rIns="0" bIns="0" rtlCol="0" anchor="t" anchorCtr="0">
            <a:spAutoFit/>
          </a:bodyPr>
          <a:lstStyle>
            <a:lvl1pPr>
              <a:defRPr sz="6000">
                <a:solidFill>
                  <a:schemeClr val="bg1"/>
                </a:solidFill>
              </a:defRPr>
            </a:lvl1pPr>
          </a:lstStyle>
          <a:p>
            <a:r>
              <a:rPr lang="en-GB" dirty="0"/>
              <a:t>Click to edit Master title style</a:t>
            </a:r>
          </a:p>
        </p:txBody>
      </p:sp>
      <p:pic>
        <p:nvPicPr>
          <p:cNvPr id="2" name="Picture 1">
            <a:extLst>
              <a:ext uri="{FF2B5EF4-FFF2-40B4-BE49-F238E27FC236}">
                <a16:creationId xmlns:a16="http://schemas.microsoft.com/office/drawing/2014/main" id="{24800C0E-28A2-CB66-D443-C8A788170A3B}"/>
              </a:ext>
            </a:extLst>
          </p:cNvPr>
          <p:cNvPicPr>
            <a:picLocks noChangeAspect="1"/>
          </p:cNvPicPr>
          <p:nvPr userDrawn="1"/>
        </p:nvPicPr>
        <p:blipFill>
          <a:blip r:embed="rId3"/>
          <a:stretch>
            <a:fillRect/>
          </a:stretch>
        </p:blipFill>
        <p:spPr>
          <a:xfrm>
            <a:off x="10547063" y="157485"/>
            <a:ext cx="1396017" cy="1145535"/>
          </a:xfrm>
          <a:prstGeom prst="rect">
            <a:avLst/>
          </a:prstGeom>
        </p:spPr>
      </p:pic>
      <p:sp>
        <p:nvSpPr>
          <p:cNvPr id="28" name="Freeform 27">
            <a:extLst>
              <a:ext uri="{FF2B5EF4-FFF2-40B4-BE49-F238E27FC236}">
                <a16:creationId xmlns:a16="http://schemas.microsoft.com/office/drawing/2014/main" id="{4CF88196-F322-F570-2678-68DDE76D9E8C}"/>
              </a:ext>
            </a:extLst>
          </p:cNvPr>
          <p:cNvSpPr/>
          <p:nvPr userDrawn="1"/>
        </p:nvSpPr>
        <p:spPr>
          <a:xfrm>
            <a:off x="6096000" y="0"/>
            <a:ext cx="6096000" cy="6858001"/>
          </a:xfrm>
          <a:custGeom>
            <a:avLst/>
            <a:gdLst>
              <a:gd name="connsiteX0" fmla="*/ 0 w 6096000"/>
              <a:gd name="connsiteY0" fmla="*/ 6858000 h 6858001"/>
              <a:gd name="connsiteX1" fmla="*/ 42331 w 6096000"/>
              <a:gd name="connsiteY1" fmla="*/ 6858000 h 6858001"/>
              <a:gd name="connsiteX2" fmla="*/ 42331 w 6096000"/>
              <a:gd name="connsiteY2" fmla="*/ 6858001 h 6858001"/>
              <a:gd name="connsiteX3" fmla="*/ 0 w 6096000"/>
              <a:gd name="connsiteY3" fmla="*/ 6858001 h 6858001"/>
              <a:gd name="connsiteX4" fmla="*/ 2684080 w 6096000"/>
              <a:gd name="connsiteY4" fmla="*/ 4307999 h 6858001"/>
              <a:gd name="connsiteX5" fmla="*/ 3739223 w 6096000"/>
              <a:gd name="connsiteY5" fmla="*/ 6858001 h 6858001"/>
              <a:gd name="connsiteX6" fmla="*/ 2684080 w 6096000"/>
              <a:gd name="connsiteY6" fmla="*/ 6858001 h 6858001"/>
              <a:gd name="connsiteX7" fmla="*/ 3690758 w 6096000"/>
              <a:gd name="connsiteY7" fmla="*/ 0 h 6858001"/>
              <a:gd name="connsiteX8" fmla="*/ 6096000 w 6096000"/>
              <a:gd name="connsiteY8" fmla="*/ 0 h 6858001"/>
              <a:gd name="connsiteX9" fmla="*/ 6096000 w 6096000"/>
              <a:gd name="connsiteY9" fmla="*/ 578153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1">
                <a:moveTo>
                  <a:pt x="0" y="6858000"/>
                </a:moveTo>
                <a:lnTo>
                  <a:pt x="42331" y="6858000"/>
                </a:lnTo>
                <a:lnTo>
                  <a:pt x="42331" y="6858001"/>
                </a:lnTo>
                <a:lnTo>
                  <a:pt x="0" y="6858001"/>
                </a:lnTo>
                <a:close/>
                <a:moveTo>
                  <a:pt x="2684080" y="4307999"/>
                </a:moveTo>
                <a:lnTo>
                  <a:pt x="3739223" y="6858001"/>
                </a:lnTo>
                <a:lnTo>
                  <a:pt x="2684080" y="6858001"/>
                </a:lnTo>
                <a:close/>
                <a:moveTo>
                  <a:pt x="3690758" y="0"/>
                </a:moveTo>
                <a:lnTo>
                  <a:pt x="6096000" y="0"/>
                </a:lnTo>
                <a:lnTo>
                  <a:pt x="6096000" y="5781533"/>
                </a:lnTo>
                <a:close/>
              </a:path>
            </a:pathLst>
          </a:custGeom>
          <a:solidFill>
            <a:srgbClr val="FF2B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33" name="Graphic 32">
            <a:extLst>
              <a:ext uri="{FF2B5EF4-FFF2-40B4-BE49-F238E27FC236}">
                <a16:creationId xmlns:a16="http://schemas.microsoft.com/office/drawing/2014/main" id="{BD371FA8-5A0D-3238-DFF6-F4E2646D3A1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9446744">
            <a:off x="-1574801" y="-2698748"/>
            <a:ext cx="6858000" cy="6858000"/>
          </a:xfrm>
          <a:prstGeom prst="rect">
            <a:avLst/>
          </a:prstGeom>
        </p:spPr>
      </p:pic>
      <p:pic>
        <p:nvPicPr>
          <p:cNvPr id="35" name="Picture 34">
            <a:extLst>
              <a:ext uri="{FF2B5EF4-FFF2-40B4-BE49-F238E27FC236}">
                <a16:creationId xmlns:a16="http://schemas.microsoft.com/office/drawing/2014/main" id="{E308192A-73C9-9BC1-1C28-3ABAFF6DB04C}"/>
              </a:ext>
            </a:extLst>
          </p:cNvPr>
          <p:cNvPicPr>
            <a:picLocks noChangeAspect="1"/>
          </p:cNvPicPr>
          <p:nvPr userDrawn="1"/>
        </p:nvPicPr>
        <p:blipFill>
          <a:blip r:embed="rId3"/>
          <a:srcRect/>
          <a:stretch/>
        </p:blipFill>
        <p:spPr>
          <a:xfrm>
            <a:off x="10767599" y="157486"/>
            <a:ext cx="1175479" cy="964567"/>
          </a:xfrm>
          <a:prstGeom prst="rect">
            <a:avLst/>
          </a:prstGeom>
        </p:spPr>
      </p:pic>
    </p:spTree>
    <p:extLst>
      <p:ext uri="{BB962C8B-B14F-4D97-AF65-F5344CB8AC3E}">
        <p14:creationId xmlns:p14="http://schemas.microsoft.com/office/powerpoint/2010/main" val="10390776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chemeClr val="bg1"/>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4039700"/>
            <a:ext cx="7228840" cy="1661993"/>
          </a:xfrm>
          <a:prstGeom prst="rect">
            <a:avLst/>
          </a:prstGeom>
        </p:spPr>
        <p:txBody>
          <a:bodyPr vert="horz" wrap="square" lIns="0" tIns="0" rIns="0" bIns="0" rtlCol="0" anchor="t" anchorCtr="0">
            <a:spAutoFit/>
          </a:bodyPr>
          <a:lstStyle>
            <a:lvl1pPr>
              <a:defRPr sz="6000">
                <a:solidFill>
                  <a:schemeClr val="bg1"/>
                </a:solidFill>
              </a:defRPr>
            </a:lvl1pPr>
          </a:lstStyle>
          <a:p>
            <a:r>
              <a:rPr lang="en-GB" dirty="0"/>
              <a:t>Click to edit Master title style</a:t>
            </a:r>
          </a:p>
        </p:txBody>
      </p:sp>
      <p:pic>
        <p:nvPicPr>
          <p:cNvPr id="2" name="Picture 1">
            <a:extLst>
              <a:ext uri="{FF2B5EF4-FFF2-40B4-BE49-F238E27FC236}">
                <a16:creationId xmlns:a16="http://schemas.microsoft.com/office/drawing/2014/main" id="{24800C0E-28A2-CB66-D443-C8A788170A3B}"/>
              </a:ext>
            </a:extLst>
          </p:cNvPr>
          <p:cNvPicPr>
            <a:picLocks noChangeAspect="1"/>
          </p:cNvPicPr>
          <p:nvPr userDrawn="1"/>
        </p:nvPicPr>
        <p:blipFill>
          <a:blip r:embed="rId3"/>
          <a:stretch>
            <a:fillRect/>
          </a:stretch>
        </p:blipFill>
        <p:spPr>
          <a:xfrm>
            <a:off x="10547063" y="157485"/>
            <a:ext cx="1396017" cy="1145535"/>
          </a:xfrm>
          <a:prstGeom prst="rect">
            <a:avLst/>
          </a:prstGeom>
        </p:spPr>
      </p:pic>
      <p:sp>
        <p:nvSpPr>
          <p:cNvPr id="28" name="Freeform 27">
            <a:extLst>
              <a:ext uri="{FF2B5EF4-FFF2-40B4-BE49-F238E27FC236}">
                <a16:creationId xmlns:a16="http://schemas.microsoft.com/office/drawing/2014/main" id="{4CF88196-F322-F570-2678-68DDE76D9E8C}"/>
              </a:ext>
            </a:extLst>
          </p:cNvPr>
          <p:cNvSpPr/>
          <p:nvPr userDrawn="1"/>
        </p:nvSpPr>
        <p:spPr>
          <a:xfrm>
            <a:off x="6096000" y="0"/>
            <a:ext cx="6096000" cy="6858001"/>
          </a:xfrm>
          <a:custGeom>
            <a:avLst/>
            <a:gdLst>
              <a:gd name="connsiteX0" fmla="*/ 0 w 6096000"/>
              <a:gd name="connsiteY0" fmla="*/ 6858000 h 6858001"/>
              <a:gd name="connsiteX1" fmla="*/ 42331 w 6096000"/>
              <a:gd name="connsiteY1" fmla="*/ 6858000 h 6858001"/>
              <a:gd name="connsiteX2" fmla="*/ 42331 w 6096000"/>
              <a:gd name="connsiteY2" fmla="*/ 6858001 h 6858001"/>
              <a:gd name="connsiteX3" fmla="*/ 0 w 6096000"/>
              <a:gd name="connsiteY3" fmla="*/ 6858001 h 6858001"/>
              <a:gd name="connsiteX4" fmla="*/ 2684080 w 6096000"/>
              <a:gd name="connsiteY4" fmla="*/ 4307999 h 6858001"/>
              <a:gd name="connsiteX5" fmla="*/ 3739223 w 6096000"/>
              <a:gd name="connsiteY5" fmla="*/ 6858001 h 6858001"/>
              <a:gd name="connsiteX6" fmla="*/ 2684080 w 6096000"/>
              <a:gd name="connsiteY6" fmla="*/ 6858001 h 6858001"/>
              <a:gd name="connsiteX7" fmla="*/ 3690758 w 6096000"/>
              <a:gd name="connsiteY7" fmla="*/ 0 h 6858001"/>
              <a:gd name="connsiteX8" fmla="*/ 6096000 w 6096000"/>
              <a:gd name="connsiteY8" fmla="*/ 0 h 6858001"/>
              <a:gd name="connsiteX9" fmla="*/ 6096000 w 6096000"/>
              <a:gd name="connsiteY9" fmla="*/ 578153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1">
                <a:moveTo>
                  <a:pt x="0" y="6858000"/>
                </a:moveTo>
                <a:lnTo>
                  <a:pt x="42331" y="6858000"/>
                </a:lnTo>
                <a:lnTo>
                  <a:pt x="42331" y="6858001"/>
                </a:lnTo>
                <a:lnTo>
                  <a:pt x="0" y="6858001"/>
                </a:lnTo>
                <a:close/>
                <a:moveTo>
                  <a:pt x="2684080" y="4307999"/>
                </a:moveTo>
                <a:lnTo>
                  <a:pt x="3739223" y="6858001"/>
                </a:lnTo>
                <a:lnTo>
                  <a:pt x="2684080" y="6858001"/>
                </a:lnTo>
                <a:close/>
                <a:moveTo>
                  <a:pt x="3690758" y="0"/>
                </a:moveTo>
                <a:lnTo>
                  <a:pt x="6096000" y="0"/>
                </a:lnTo>
                <a:lnTo>
                  <a:pt x="6096000" y="5781533"/>
                </a:lnTo>
                <a:close/>
              </a:path>
            </a:pathLst>
          </a:custGeom>
          <a:solidFill>
            <a:srgbClr val="FF2B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6" name="Graphic 5">
            <a:extLst>
              <a:ext uri="{FF2B5EF4-FFF2-40B4-BE49-F238E27FC236}">
                <a16:creationId xmlns:a16="http://schemas.microsoft.com/office/drawing/2014/main" id="{8677D51D-CC0C-552F-CFC4-BAE7DBF802E2}"/>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rot="18632733">
            <a:off x="4928447" y="-25684"/>
            <a:ext cx="2677622" cy="2214034"/>
          </a:xfrm>
          <a:prstGeom prst="rect">
            <a:avLst/>
          </a:prstGeom>
        </p:spPr>
      </p:pic>
      <p:pic>
        <p:nvPicPr>
          <p:cNvPr id="8" name="Picture 7">
            <a:extLst>
              <a:ext uri="{FF2B5EF4-FFF2-40B4-BE49-F238E27FC236}">
                <a16:creationId xmlns:a16="http://schemas.microsoft.com/office/drawing/2014/main" id="{8419D98B-511F-313D-0EE9-B0C246FD1665}"/>
              </a:ext>
            </a:extLst>
          </p:cNvPr>
          <p:cNvPicPr>
            <a:picLocks noChangeAspect="1"/>
          </p:cNvPicPr>
          <p:nvPr userDrawn="1"/>
        </p:nvPicPr>
        <p:blipFill>
          <a:blip r:embed="rId3"/>
          <a:srcRect/>
          <a:stretch/>
        </p:blipFill>
        <p:spPr>
          <a:xfrm>
            <a:off x="10767599" y="157486"/>
            <a:ext cx="1175479" cy="964567"/>
          </a:xfrm>
          <a:prstGeom prst="rect">
            <a:avLst/>
          </a:prstGeom>
        </p:spPr>
      </p:pic>
    </p:spTree>
    <p:extLst>
      <p:ext uri="{BB962C8B-B14F-4D97-AF65-F5344CB8AC3E}">
        <p14:creationId xmlns:p14="http://schemas.microsoft.com/office/powerpoint/2010/main" val="27901436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chemeClr val="bg1"/>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chemeClr val="bg1"/>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
        <p:nvSpPr>
          <p:cNvPr id="4" name="Title Placeholder 1">
            <a:extLst>
              <a:ext uri="{FF2B5EF4-FFF2-40B4-BE49-F238E27FC236}">
                <a16:creationId xmlns:a16="http://schemas.microsoft.com/office/drawing/2014/main" id="{CAF61FCE-9504-2A2F-CCE1-B00E20BD7887}"/>
              </a:ext>
            </a:extLst>
          </p:cNvPr>
          <p:cNvSpPr>
            <a:spLocks noGrp="1"/>
          </p:cNvSpPr>
          <p:nvPr>
            <p:ph type="title"/>
          </p:nvPr>
        </p:nvSpPr>
        <p:spPr>
          <a:xfrm>
            <a:off x="248920" y="4039700"/>
            <a:ext cx="7228840" cy="1661993"/>
          </a:xfrm>
          <a:prstGeom prst="rect">
            <a:avLst/>
          </a:prstGeom>
        </p:spPr>
        <p:txBody>
          <a:bodyPr vert="horz" wrap="square" lIns="0" tIns="0" rIns="0" bIns="0" rtlCol="0" anchor="t" anchorCtr="0">
            <a:spAutoFit/>
          </a:bodyPr>
          <a:lstStyle>
            <a:lvl1pPr>
              <a:defRPr sz="6000">
                <a:solidFill>
                  <a:schemeClr val="bg1"/>
                </a:solidFill>
              </a:defRPr>
            </a:lvl1pPr>
          </a:lstStyle>
          <a:p>
            <a:r>
              <a:rPr lang="en-GB" dirty="0"/>
              <a:t>Click to edit Master title style</a:t>
            </a:r>
          </a:p>
        </p:txBody>
      </p:sp>
      <p:pic>
        <p:nvPicPr>
          <p:cNvPr id="2" name="Picture 1">
            <a:extLst>
              <a:ext uri="{FF2B5EF4-FFF2-40B4-BE49-F238E27FC236}">
                <a16:creationId xmlns:a16="http://schemas.microsoft.com/office/drawing/2014/main" id="{24800C0E-28A2-CB66-D443-C8A788170A3B}"/>
              </a:ext>
            </a:extLst>
          </p:cNvPr>
          <p:cNvPicPr>
            <a:picLocks noChangeAspect="1"/>
          </p:cNvPicPr>
          <p:nvPr userDrawn="1"/>
        </p:nvPicPr>
        <p:blipFill>
          <a:blip r:embed="rId3"/>
          <a:stretch>
            <a:fillRect/>
          </a:stretch>
        </p:blipFill>
        <p:spPr>
          <a:xfrm>
            <a:off x="10547063" y="157485"/>
            <a:ext cx="1396017" cy="1145535"/>
          </a:xfrm>
          <a:prstGeom prst="rect">
            <a:avLst/>
          </a:prstGeom>
        </p:spPr>
      </p:pic>
      <p:sp>
        <p:nvSpPr>
          <p:cNvPr id="28" name="Freeform 27">
            <a:extLst>
              <a:ext uri="{FF2B5EF4-FFF2-40B4-BE49-F238E27FC236}">
                <a16:creationId xmlns:a16="http://schemas.microsoft.com/office/drawing/2014/main" id="{4CF88196-F322-F570-2678-68DDE76D9E8C}"/>
              </a:ext>
            </a:extLst>
          </p:cNvPr>
          <p:cNvSpPr/>
          <p:nvPr userDrawn="1"/>
        </p:nvSpPr>
        <p:spPr>
          <a:xfrm>
            <a:off x="6096000" y="0"/>
            <a:ext cx="6096000" cy="6858001"/>
          </a:xfrm>
          <a:custGeom>
            <a:avLst/>
            <a:gdLst>
              <a:gd name="connsiteX0" fmla="*/ 0 w 6096000"/>
              <a:gd name="connsiteY0" fmla="*/ 6858000 h 6858001"/>
              <a:gd name="connsiteX1" fmla="*/ 42331 w 6096000"/>
              <a:gd name="connsiteY1" fmla="*/ 6858000 h 6858001"/>
              <a:gd name="connsiteX2" fmla="*/ 42331 w 6096000"/>
              <a:gd name="connsiteY2" fmla="*/ 6858001 h 6858001"/>
              <a:gd name="connsiteX3" fmla="*/ 0 w 6096000"/>
              <a:gd name="connsiteY3" fmla="*/ 6858001 h 6858001"/>
              <a:gd name="connsiteX4" fmla="*/ 2684080 w 6096000"/>
              <a:gd name="connsiteY4" fmla="*/ 4307999 h 6858001"/>
              <a:gd name="connsiteX5" fmla="*/ 3739223 w 6096000"/>
              <a:gd name="connsiteY5" fmla="*/ 6858001 h 6858001"/>
              <a:gd name="connsiteX6" fmla="*/ 2684080 w 6096000"/>
              <a:gd name="connsiteY6" fmla="*/ 6858001 h 6858001"/>
              <a:gd name="connsiteX7" fmla="*/ 3690758 w 6096000"/>
              <a:gd name="connsiteY7" fmla="*/ 0 h 6858001"/>
              <a:gd name="connsiteX8" fmla="*/ 6096000 w 6096000"/>
              <a:gd name="connsiteY8" fmla="*/ 0 h 6858001"/>
              <a:gd name="connsiteX9" fmla="*/ 6096000 w 6096000"/>
              <a:gd name="connsiteY9" fmla="*/ 5781533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096000" h="6858001">
                <a:moveTo>
                  <a:pt x="0" y="6858000"/>
                </a:moveTo>
                <a:lnTo>
                  <a:pt x="42331" y="6858000"/>
                </a:lnTo>
                <a:lnTo>
                  <a:pt x="42331" y="6858001"/>
                </a:lnTo>
                <a:lnTo>
                  <a:pt x="0" y="6858001"/>
                </a:lnTo>
                <a:close/>
                <a:moveTo>
                  <a:pt x="2684080" y="4307999"/>
                </a:moveTo>
                <a:lnTo>
                  <a:pt x="3739223" y="6858001"/>
                </a:lnTo>
                <a:lnTo>
                  <a:pt x="2684080" y="6858001"/>
                </a:lnTo>
                <a:close/>
                <a:moveTo>
                  <a:pt x="3690758" y="0"/>
                </a:moveTo>
                <a:lnTo>
                  <a:pt x="6096000" y="0"/>
                </a:lnTo>
                <a:lnTo>
                  <a:pt x="6096000" y="5781533"/>
                </a:lnTo>
                <a:close/>
              </a:path>
            </a:pathLst>
          </a:custGeom>
          <a:solidFill>
            <a:srgbClr val="FF2B50"/>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GB" dirty="0"/>
          </a:p>
        </p:txBody>
      </p:sp>
      <p:pic>
        <p:nvPicPr>
          <p:cNvPr id="12" name="Graphic 11">
            <a:extLst>
              <a:ext uri="{FF2B5EF4-FFF2-40B4-BE49-F238E27FC236}">
                <a16:creationId xmlns:a16="http://schemas.microsoft.com/office/drawing/2014/main" id="{3CA1DD86-1065-2BB8-31A2-46F7DE23179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298473" y="-3636669"/>
            <a:ext cx="8772502" cy="7893107"/>
          </a:xfrm>
          <a:prstGeom prst="rect">
            <a:avLst/>
          </a:prstGeom>
        </p:spPr>
      </p:pic>
      <p:pic>
        <p:nvPicPr>
          <p:cNvPr id="14" name="Picture 13">
            <a:extLst>
              <a:ext uri="{FF2B5EF4-FFF2-40B4-BE49-F238E27FC236}">
                <a16:creationId xmlns:a16="http://schemas.microsoft.com/office/drawing/2014/main" id="{EBADA90B-AC5F-6AEB-7DFE-25CA89A6E113}"/>
              </a:ext>
            </a:extLst>
          </p:cNvPr>
          <p:cNvPicPr>
            <a:picLocks noChangeAspect="1"/>
          </p:cNvPicPr>
          <p:nvPr userDrawn="1"/>
        </p:nvPicPr>
        <p:blipFill>
          <a:blip r:embed="rId3"/>
          <a:srcRect/>
          <a:stretch/>
        </p:blipFill>
        <p:spPr>
          <a:xfrm>
            <a:off x="10767599" y="157486"/>
            <a:ext cx="1175479" cy="964567"/>
          </a:xfrm>
          <a:prstGeom prst="rect">
            <a:avLst/>
          </a:prstGeom>
        </p:spPr>
      </p:pic>
    </p:spTree>
    <p:extLst>
      <p:ext uri="{BB962C8B-B14F-4D97-AF65-F5344CB8AC3E}">
        <p14:creationId xmlns:p14="http://schemas.microsoft.com/office/powerpoint/2010/main" val="21229239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DCE1EB"/>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A6F42-7A44-45A0-0361-E118277A6C37}"/>
              </a:ext>
            </a:extLst>
          </p:cNvPr>
          <p:cNvSpPr>
            <a:spLocks noGrp="1"/>
          </p:cNvSpPr>
          <p:nvPr>
            <p:ph type="ctrTitle" hasCustomPrompt="1"/>
          </p:nvPr>
        </p:nvSpPr>
        <p:spPr>
          <a:xfrm>
            <a:off x="1524000" y="3133534"/>
            <a:ext cx="9144000" cy="590931"/>
          </a:xfrm>
        </p:spPr>
        <p:txBody>
          <a:bodyPr anchor="ctr" anchorCtr="0"/>
          <a:lstStyle>
            <a:lvl1pPr algn="ctr">
              <a:lnSpc>
                <a:spcPct val="80000"/>
              </a:lnSpc>
              <a:defRPr sz="4800">
                <a:solidFill>
                  <a:srgbClr val="111E48"/>
                </a:solidFill>
              </a:defRPr>
            </a:lvl1pPr>
          </a:lstStyle>
          <a:p>
            <a:r>
              <a:rPr lang="en-GB" dirty="0"/>
              <a:t>“Click to edit quote”</a:t>
            </a:r>
          </a:p>
        </p:txBody>
      </p:sp>
      <p:sp>
        <p:nvSpPr>
          <p:cNvPr id="9" name="Date Placeholder 3">
            <a:extLst>
              <a:ext uri="{FF2B5EF4-FFF2-40B4-BE49-F238E27FC236}">
                <a16:creationId xmlns:a16="http://schemas.microsoft.com/office/drawing/2014/main" id="{DE8F6958-CF4A-D78C-4713-F174CA5E03DC}"/>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10" name="Footer Placeholder 4">
            <a:extLst>
              <a:ext uri="{FF2B5EF4-FFF2-40B4-BE49-F238E27FC236}">
                <a16:creationId xmlns:a16="http://schemas.microsoft.com/office/drawing/2014/main" id="{34A8F3F6-CCB5-F8A4-B2B7-4F2032663E4F}"/>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11" name="Slide Number Placeholder 5">
            <a:extLst>
              <a:ext uri="{FF2B5EF4-FFF2-40B4-BE49-F238E27FC236}">
                <a16:creationId xmlns:a16="http://schemas.microsoft.com/office/drawing/2014/main" id="{477CE9BB-C291-45BB-554A-C61D98E34B21}"/>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pic>
        <p:nvPicPr>
          <p:cNvPr id="5" name="Picture 4">
            <a:extLst>
              <a:ext uri="{FF2B5EF4-FFF2-40B4-BE49-F238E27FC236}">
                <a16:creationId xmlns:a16="http://schemas.microsoft.com/office/drawing/2014/main" id="{4A4041F2-5C4E-C91B-9AE7-086090185BC4}"/>
              </a:ext>
            </a:extLst>
          </p:cNvPr>
          <p:cNvPicPr>
            <a:picLocks noChangeAspect="1"/>
          </p:cNvPicPr>
          <p:nvPr userDrawn="1"/>
        </p:nvPicPr>
        <p:blipFill>
          <a:blip r:embed="rId2"/>
          <a:srcRect/>
          <a:stretch/>
        </p:blipFill>
        <p:spPr>
          <a:xfrm>
            <a:off x="10767599" y="157486"/>
            <a:ext cx="1175479" cy="964568"/>
          </a:xfrm>
          <a:prstGeom prst="rect">
            <a:avLst/>
          </a:prstGeom>
        </p:spPr>
      </p:pic>
      <p:pic>
        <p:nvPicPr>
          <p:cNvPr id="7" name="Graphic 6">
            <a:extLst>
              <a:ext uri="{FF2B5EF4-FFF2-40B4-BE49-F238E27FC236}">
                <a16:creationId xmlns:a16="http://schemas.microsoft.com/office/drawing/2014/main" id="{5043FA4D-0882-BE0E-525F-2A66C6FF267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6223002" y="889002"/>
            <a:ext cx="5968998" cy="5968998"/>
          </a:xfrm>
          <a:prstGeom prst="rect">
            <a:avLst/>
          </a:prstGeom>
        </p:spPr>
      </p:pic>
    </p:spTree>
    <p:extLst>
      <p:ext uri="{BB962C8B-B14F-4D97-AF65-F5344CB8AC3E}">
        <p14:creationId xmlns:p14="http://schemas.microsoft.com/office/powerpoint/2010/main" val="321275873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FB0D6A-01C0-41D7-6F75-9CD68E6E4212}"/>
              </a:ext>
            </a:extLst>
          </p:cNvPr>
          <p:cNvSpPr>
            <a:spLocks noGrp="1"/>
          </p:cNvSpPr>
          <p:nvPr>
            <p:ph type="title"/>
          </p:nvPr>
        </p:nvSpPr>
        <p:spPr>
          <a:xfrm>
            <a:off x="248920" y="280500"/>
            <a:ext cx="10515600" cy="609398"/>
          </a:xfrm>
          <a:prstGeom prst="rect">
            <a:avLst/>
          </a:prstGeom>
        </p:spPr>
        <p:txBody>
          <a:bodyPr vert="horz" lIns="0" tIns="0" rIns="0" bIns="0" rtlCol="0" anchor="t" anchorCtr="0">
            <a:spAutoFit/>
          </a:bodyPr>
          <a:lstStyle/>
          <a:p>
            <a:r>
              <a:rPr lang="en-GB" dirty="0"/>
              <a:t>Click to edit Master title style</a:t>
            </a:r>
          </a:p>
        </p:txBody>
      </p:sp>
      <p:sp>
        <p:nvSpPr>
          <p:cNvPr id="4" name="Date Placeholder 3">
            <a:extLst>
              <a:ext uri="{FF2B5EF4-FFF2-40B4-BE49-F238E27FC236}">
                <a16:creationId xmlns:a16="http://schemas.microsoft.com/office/drawing/2014/main" id="{9EB1FAFA-8469-9BD5-4AC4-5967BF2F1C56}"/>
              </a:ext>
            </a:extLst>
          </p:cNvPr>
          <p:cNvSpPr>
            <a:spLocks noGrp="1"/>
          </p:cNvSpPr>
          <p:nvPr>
            <p:ph type="dt" sz="half" idx="2"/>
          </p:nvPr>
        </p:nvSpPr>
        <p:spPr>
          <a:xfrm>
            <a:off x="248920" y="6569710"/>
            <a:ext cx="990600" cy="130805"/>
          </a:xfrm>
          <a:prstGeom prst="rect">
            <a:avLst/>
          </a:prstGeom>
        </p:spPr>
        <p:txBody>
          <a:bodyPr vert="horz" wrap="square" lIns="0" tIns="0" rIns="0" bIns="0" rtlCol="0" anchor="t" anchorCtr="0">
            <a:spAutoFit/>
          </a:bodyPr>
          <a:lstStyle>
            <a:lvl1pPr algn="l">
              <a:defRPr sz="850" b="0" i="0">
                <a:solidFill>
                  <a:srgbClr val="A5A9CA"/>
                </a:solidFill>
                <a:latin typeface="Circular Std Book Italic" panose="020B0604020101020102" pitchFamily="34" charset="77"/>
                <a:cs typeface="Circular Std Book Italic" panose="020B0604020101020102" pitchFamily="34" charset="77"/>
              </a:defRPr>
            </a:lvl1pPr>
          </a:lstStyle>
          <a:p>
            <a:fld id="{25636855-9457-4A4D-808D-0A9512A60BA3}" type="datetimeFigureOut">
              <a:rPr lang="en-GB" smtClean="0"/>
              <a:pPr/>
              <a:t>26/08/2025</a:t>
            </a:fld>
            <a:endParaRPr lang="en-GB" dirty="0"/>
          </a:p>
        </p:txBody>
      </p:sp>
      <p:sp>
        <p:nvSpPr>
          <p:cNvPr id="5" name="Footer Placeholder 4">
            <a:extLst>
              <a:ext uri="{FF2B5EF4-FFF2-40B4-BE49-F238E27FC236}">
                <a16:creationId xmlns:a16="http://schemas.microsoft.com/office/drawing/2014/main" id="{00FD5EF8-FBEB-74AA-158E-59EB0DBDB98A}"/>
              </a:ext>
            </a:extLst>
          </p:cNvPr>
          <p:cNvSpPr>
            <a:spLocks noGrp="1"/>
          </p:cNvSpPr>
          <p:nvPr>
            <p:ph type="ftr" sz="quarter" idx="3"/>
          </p:nvPr>
        </p:nvSpPr>
        <p:spPr>
          <a:xfrm>
            <a:off x="1854200" y="6569710"/>
            <a:ext cx="4114800" cy="130805"/>
          </a:xfrm>
          <a:prstGeom prst="rect">
            <a:avLst/>
          </a:prstGeom>
        </p:spPr>
        <p:txBody>
          <a:bodyPr vert="horz" lIns="0" tIns="0" rIns="0" bIns="0" rtlCol="0" anchor="t" anchorCtr="0">
            <a:spAutoFit/>
          </a:bodyPr>
          <a:lstStyle>
            <a:lvl1pPr algn="l">
              <a:defRPr sz="850" b="0" i="0">
                <a:solidFill>
                  <a:srgbClr val="A5A9CA"/>
                </a:solidFill>
                <a:latin typeface="Circular Std Book Italic" panose="020B0604020101020102" pitchFamily="34" charset="77"/>
                <a:cs typeface="Circular Std Book Italic" panose="020B0604020101020102" pitchFamily="34" charset="77"/>
              </a:defRPr>
            </a:lvl1pPr>
          </a:lstStyle>
          <a:p>
            <a:r>
              <a:rPr lang="en-GB"/>
              <a:t>Edit this text via Insert &gt; Header and Footer</a:t>
            </a:r>
            <a:endParaRPr lang="en-GB" dirty="0"/>
          </a:p>
        </p:txBody>
      </p:sp>
      <p:sp>
        <p:nvSpPr>
          <p:cNvPr id="6" name="Slide Number Placeholder 5">
            <a:extLst>
              <a:ext uri="{FF2B5EF4-FFF2-40B4-BE49-F238E27FC236}">
                <a16:creationId xmlns:a16="http://schemas.microsoft.com/office/drawing/2014/main" id="{76EDD47E-5CB2-0EE8-B6FF-039CEC181926}"/>
              </a:ext>
            </a:extLst>
          </p:cNvPr>
          <p:cNvSpPr>
            <a:spLocks noGrp="1"/>
          </p:cNvSpPr>
          <p:nvPr>
            <p:ph type="sldNum" sz="quarter" idx="4"/>
          </p:nvPr>
        </p:nvSpPr>
        <p:spPr>
          <a:xfrm>
            <a:off x="9199880" y="6569710"/>
            <a:ext cx="2743200" cy="130805"/>
          </a:xfrm>
          <a:prstGeom prst="rect">
            <a:avLst/>
          </a:prstGeom>
        </p:spPr>
        <p:txBody>
          <a:bodyPr vert="horz" lIns="0" tIns="0" rIns="0" bIns="0" rtlCol="0" anchor="t" anchorCtr="0">
            <a:spAutoFit/>
          </a:bodyPr>
          <a:lstStyle>
            <a:lvl1pPr algn="r">
              <a:defRPr sz="850" b="0" i="0">
                <a:solidFill>
                  <a:srgbClr val="A5A9CA"/>
                </a:solidFill>
                <a:latin typeface="Circular Std Book Italic" panose="020B0604020101020102" pitchFamily="34" charset="77"/>
                <a:cs typeface="Circular Std Book Italic" panose="020B0604020101020102" pitchFamily="34" charset="77"/>
              </a:defRPr>
            </a:lvl1pPr>
          </a:lstStyle>
          <a:p>
            <a:fld id="{5C049D8D-8A8A-114E-87DF-D2CF59067155}" type="slidenum">
              <a:rPr lang="en-GB" smtClean="0"/>
              <a:pPr/>
              <a:t>‹#›</a:t>
            </a:fld>
            <a:endParaRPr lang="en-GB"/>
          </a:p>
        </p:txBody>
      </p:sp>
    </p:spTree>
    <p:extLst>
      <p:ext uri="{BB962C8B-B14F-4D97-AF65-F5344CB8AC3E}">
        <p14:creationId xmlns:p14="http://schemas.microsoft.com/office/powerpoint/2010/main" val="2048953165"/>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9" r:id="rId3"/>
    <p:sldLayoutId id="2147483671" r:id="rId4"/>
    <p:sldLayoutId id="2147483670" r:id="rId5"/>
    <p:sldLayoutId id="2147483667" r:id="rId6"/>
    <p:sldLayoutId id="2147483668" r:id="rId7"/>
    <p:sldLayoutId id="2147483672" r:id="rId8"/>
    <p:sldLayoutId id="2147483658" r:id="rId9"/>
    <p:sldLayoutId id="2147483673" r:id="rId10"/>
    <p:sldLayoutId id="2147483674" r:id="rId11"/>
    <p:sldLayoutId id="2147483675" r:id="rId12"/>
    <p:sldLayoutId id="2147483649" r:id="rId13"/>
    <p:sldLayoutId id="2147483661" r:id="rId14"/>
    <p:sldLayoutId id="2147483659" r:id="rId15"/>
    <p:sldLayoutId id="2147483660" r:id="rId16"/>
    <p:sldLayoutId id="2147483662" r:id="rId17"/>
    <p:sldLayoutId id="2147483650" r:id="rId18"/>
    <p:sldLayoutId id="2147483663" r:id="rId19"/>
    <p:sldLayoutId id="2147483664" r:id="rId20"/>
    <p:sldLayoutId id="2147483652" r:id="rId21"/>
    <p:sldLayoutId id="2147483653" r:id="rId22"/>
    <p:sldLayoutId id="2147483654" r:id="rId23"/>
    <p:sldLayoutId id="2147483655" r:id="rId24"/>
    <p:sldLayoutId id="2147483656" r:id="rId25"/>
    <p:sldLayoutId id="2147483657" r:id="rId26"/>
    <p:sldLayoutId id="2147483690" r:id="rId27"/>
    <p:sldLayoutId id="2147483691" r:id="rId28"/>
    <p:sldLayoutId id="2147483692" r:id="rId29"/>
    <p:sldLayoutId id="2147483693" r:id="rId30"/>
    <p:sldLayoutId id="2147483694" r:id="rId31"/>
    <p:sldLayoutId id="2147483695" r:id="rId32"/>
    <p:sldLayoutId id="2147483696" r:id="rId33"/>
    <p:sldLayoutId id="2147483697" r:id="rId34"/>
    <p:sldLayoutId id="2147483698" r:id="rId35"/>
    <p:sldLayoutId id="2147483699" r:id="rId36"/>
    <p:sldLayoutId id="2147483700" r:id="rId37"/>
    <p:sldLayoutId id="2147483701" r:id="rId38"/>
    <p:sldLayoutId id="2147483702" r:id="rId39"/>
    <p:sldLayoutId id="2147483703" r:id="rId40"/>
    <p:sldLayoutId id="2147483676" r:id="rId41"/>
    <p:sldLayoutId id="2147483677" r:id="rId42"/>
    <p:sldLayoutId id="2147483678" r:id="rId43"/>
    <p:sldLayoutId id="2147483679" r:id="rId44"/>
    <p:sldLayoutId id="2147483680" r:id="rId45"/>
    <p:sldLayoutId id="2147483681" r:id="rId46"/>
    <p:sldLayoutId id="2147483682" r:id="rId47"/>
    <p:sldLayoutId id="2147483683" r:id="rId48"/>
    <p:sldLayoutId id="2147483684" r:id="rId49"/>
    <p:sldLayoutId id="2147483685" r:id="rId50"/>
    <p:sldLayoutId id="2147483686" r:id="rId51"/>
    <p:sldLayoutId id="2147483687" r:id="rId52"/>
    <p:sldLayoutId id="2147483688" r:id="rId53"/>
    <p:sldLayoutId id="2147483689" r:id="rId54"/>
    <p:sldLayoutId id="2147483704" r:id="rId55"/>
  </p:sldLayoutIdLst>
  <p:txStyles>
    <p:titleStyle>
      <a:lvl1pPr algn="l" defTabSz="914400" rtl="0" eaLnBrk="1" latinLnBrk="0" hangingPunct="1">
        <a:lnSpc>
          <a:spcPct val="90000"/>
        </a:lnSpc>
        <a:spcBef>
          <a:spcPct val="0"/>
        </a:spcBef>
        <a:buNone/>
        <a:defRPr sz="4400" b="1" i="0" kern="1200">
          <a:solidFill>
            <a:srgbClr val="FF2B50"/>
          </a:solidFill>
          <a:latin typeface="Circular Std Bold" panose="020B0604020101020102" pitchFamily="34" charset="77"/>
          <a:ea typeface="+mj-ea"/>
          <a:cs typeface="Circular Std Bold" panose="020B0604020101020102" pitchFamily="34" charset="77"/>
        </a:defRPr>
      </a:lvl1pPr>
    </p:titleStyle>
    <p:bodyStyle>
      <a:lvl1pPr marL="162000" indent="-162000" algn="l" defTabSz="914400" rtl="0" eaLnBrk="1" latinLnBrk="0" hangingPunct="1">
        <a:lnSpc>
          <a:spcPct val="105000"/>
        </a:lnSpc>
        <a:spcBef>
          <a:spcPts val="1000"/>
        </a:spcBef>
        <a:buFont typeface="Arial" panose="020B0604020202020204" pitchFamily="34" charset="0"/>
        <a:buNone/>
        <a:defRPr sz="2000" b="0" i="0" kern="1200">
          <a:solidFill>
            <a:srgbClr val="111E48"/>
          </a:solidFill>
          <a:latin typeface="Circular Std Book Italic" panose="020B0604020101020102" pitchFamily="34" charset="77"/>
          <a:ea typeface="+mn-ea"/>
          <a:cs typeface="Circular Std Book Italic" panose="020B0604020101020102" pitchFamily="34" charset="77"/>
        </a:defRPr>
      </a:lvl1pPr>
      <a:lvl2pPr marL="457200" indent="0" algn="l" defTabSz="914400" rtl="0" eaLnBrk="1" latinLnBrk="0" hangingPunct="1">
        <a:lnSpc>
          <a:spcPct val="90000"/>
        </a:lnSpc>
        <a:spcBef>
          <a:spcPts val="500"/>
        </a:spcBef>
        <a:buFont typeface="Arial" panose="020B0604020202020204" pitchFamily="34" charset="0"/>
        <a:buNone/>
        <a:defRPr sz="2400" b="0" i="0" kern="1200">
          <a:solidFill>
            <a:srgbClr val="111E48"/>
          </a:solidFill>
          <a:latin typeface="Circular Std Book Italic" panose="020B0604020101020102" pitchFamily="34" charset="77"/>
          <a:ea typeface="+mn-ea"/>
          <a:cs typeface="Circular Std Book Italic" panose="020B0604020101020102" pitchFamily="34" charset="77"/>
        </a:defRPr>
      </a:lvl2pPr>
      <a:lvl3pPr marL="162000" indent="-162000" algn="l" defTabSz="914400" rtl="0" eaLnBrk="1" latinLnBrk="0" hangingPunct="1">
        <a:lnSpc>
          <a:spcPct val="105000"/>
        </a:lnSpc>
        <a:spcBef>
          <a:spcPts val="500"/>
        </a:spcBef>
        <a:buClr>
          <a:srgbClr val="FF2B50"/>
        </a:buClr>
        <a:buFont typeface="Arial" panose="020B0604020202020204" pitchFamily="34" charset="0"/>
        <a:buChar char="•"/>
        <a:defRPr sz="2000" b="0" i="0" kern="1200">
          <a:solidFill>
            <a:srgbClr val="111E48"/>
          </a:solidFill>
          <a:latin typeface="Circular Std Book Italic" panose="020B0604020101020102" pitchFamily="34" charset="77"/>
          <a:ea typeface="+mn-ea"/>
          <a:cs typeface="Circular Std Book Italic" panose="020B0604020101020102" pitchFamily="34" charset="77"/>
        </a:defRPr>
      </a:lvl3pPr>
      <a:lvl4pPr marL="324000" indent="-162000" algn="l" defTabSz="914400" rtl="0" eaLnBrk="1" latinLnBrk="0" hangingPunct="1">
        <a:lnSpc>
          <a:spcPct val="105000"/>
        </a:lnSpc>
        <a:spcBef>
          <a:spcPts val="500"/>
        </a:spcBef>
        <a:buClr>
          <a:srgbClr val="FF2B50"/>
        </a:buClr>
        <a:buFont typeface="Arial" panose="020B0604020202020204" pitchFamily="34" charset="0"/>
        <a:buChar char="•"/>
        <a:defRPr sz="1800" b="0" i="0" kern="1200">
          <a:solidFill>
            <a:srgbClr val="111E48"/>
          </a:solidFill>
          <a:latin typeface="Circular Std Book Italic" panose="020B0604020101020102" pitchFamily="34" charset="77"/>
          <a:ea typeface="+mn-ea"/>
          <a:cs typeface="Circular Std Book Italic" panose="020B0604020101020102" pitchFamily="34" charset="77"/>
        </a:defRPr>
      </a:lvl4pPr>
      <a:lvl5pPr marL="468000" indent="-162000" algn="l" defTabSz="914400" rtl="0" eaLnBrk="1" latinLnBrk="0" hangingPunct="1">
        <a:lnSpc>
          <a:spcPct val="105000"/>
        </a:lnSpc>
        <a:spcBef>
          <a:spcPts val="500"/>
        </a:spcBef>
        <a:buClr>
          <a:srgbClr val="FF2B50"/>
        </a:buClr>
        <a:buFont typeface="Arial" panose="020B0604020202020204" pitchFamily="34" charset="0"/>
        <a:buChar char="•"/>
        <a:defRPr sz="1800" b="0" i="0" kern="1200">
          <a:solidFill>
            <a:srgbClr val="111E48"/>
          </a:solidFill>
          <a:latin typeface="Circular Std Book Italic" panose="020B0604020101020102" pitchFamily="34" charset="77"/>
          <a:ea typeface="+mn-ea"/>
          <a:cs typeface="Circular Std Book Italic" panose="020B0604020101020102" pitchFamily="34"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48.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png"/></Relationships>
</file>

<file path=ppt/slides/_rels/slide1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png"/><Relationship Id="rId1" Type="http://schemas.openxmlformats.org/officeDocument/2006/relationships/slideLayout" Target="../slideLayouts/slideLayout52.xml"/><Relationship Id="rId5" Type="http://schemas.openxmlformats.org/officeDocument/2006/relationships/image" Target="../media/image67.jpeg"/><Relationship Id="rId4" Type="http://schemas.openxmlformats.org/officeDocument/2006/relationships/image" Target="../media/image66.jpeg"/></Relationships>
</file>

<file path=ppt/slides/_rels/slide2.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3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Layout" Target="../slideLayouts/slideLayout19.xml"/><Relationship Id="rId6" Type="http://schemas.openxmlformats.org/officeDocument/2006/relationships/image" Target="../media/image37.png"/><Relationship Id="rId5" Type="http://schemas.openxmlformats.org/officeDocument/2006/relationships/image" Target="../media/image36.jpg"/><Relationship Id="rId4" Type="http://schemas.openxmlformats.org/officeDocument/2006/relationships/image" Target="../media/image35.jpg"/></Relationships>
</file>

<file path=ppt/slides/_rels/slide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g"/><Relationship Id="rId1" Type="http://schemas.openxmlformats.org/officeDocument/2006/relationships/slideLayout" Target="../slideLayouts/slideLayout47.xml"/><Relationship Id="rId5" Type="http://schemas.openxmlformats.org/officeDocument/2006/relationships/image" Target="../media/image41.jpg"/><Relationship Id="rId4" Type="http://schemas.openxmlformats.org/officeDocument/2006/relationships/image" Target="../media/image40.jpg"/></Relationships>
</file>

<file path=ppt/slides/_rels/slide5.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2.jpg"/><Relationship Id="rId1" Type="http://schemas.openxmlformats.org/officeDocument/2006/relationships/slideLayout" Target="../slideLayouts/slideLayout18.xml"/><Relationship Id="rId6" Type="http://schemas.openxmlformats.org/officeDocument/2006/relationships/image" Target="../media/image46.jpeg"/><Relationship Id="rId5" Type="http://schemas.openxmlformats.org/officeDocument/2006/relationships/image" Target="../media/image45.jpg"/><Relationship Id="rId4" Type="http://schemas.openxmlformats.org/officeDocument/2006/relationships/image" Target="../media/image44.jpeg"/></Relationships>
</file>

<file path=ppt/slides/_rels/slide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g"/><Relationship Id="rId1" Type="http://schemas.openxmlformats.org/officeDocument/2006/relationships/slideLayout" Target="../slideLayouts/slideLayout33.xml"/><Relationship Id="rId5" Type="http://schemas.openxmlformats.org/officeDocument/2006/relationships/image" Target="../media/image51.jpg"/><Relationship Id="rId4" Type="http://schemas.openxmlformats.org/officeDocument/2006/relationships/image" Target="../media/image50.jpg"/></Relationships>
</file>

<file path=ppt/slides/_rels/slide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jpeg"/></Relationships>
</file>

<file path=ppt/slides/_rels/slide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33.xml"/><Relationship Id="rId6" Type="http://schemas.openxmlformats.org/officeDocument/2006/relationships/image" Target="../media/image63.jpeg"/><Relationship Id="rId5" Type="http://schemas.openxmlformats.org/officeDocument/2006/relationships/image" Target="../media/image62.jpg"/><Relationship Id="rId4" Type="http://schemas.openxmlformats.org/officeDocument/2006/relationships/image" Target="../media/image6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58AD840-6519-4924-BAFB-BDC044ACA8A4}"/>
              </a:ext>
            </a:extLst>
          </p:cNvPr>
          <p:cNvSpPr>
            <a:spLocks noGrp="1"/>
          </p:cNvSpPr>
          <p:nvPr>
            <p:ph type="title"/>
          </p:nvPr>
        </p:nvSpPr>
        <p:spPr/>
        <p:txBody>
          <a:bodyPr/>
          <a:lstStyle/>
          <a:p>
            <a:r>
              <a:rPr lang="en-GB" dirty="0">
                <a:latin typeface="Calibri"/>
                <a:ea typeface="Calibri"/>
              </a:rPr>
              <a:t>Who are we?</a:t>
            </a:r>
          </a:p>
        </p:txBody>
      </p:sp>
      <p:sp>
        <p:nvSpPr>
          <p:cNvPr id="2" name="TextBox 1">
            <a:extLst>
              <a:ext uri="{FF2B5EF4-FFF2-40B4-BE49-F238E27FC236}">
                <a16:creationId xmlns:a16="http://schemas.microsoft.com/office/drawing/2014/main" id="{1107F2E8-2560-FEE5-4DF8-87E4DE89594F}"/>
              </a:ext>
            </a:extLst>
          </p:cNvPr>
          <p:cNvSpPr txBox="1"/>
          <p:nvPr/>
        </p:nvSpPr>
        <p:spPr>
          <a:xfrm>
            <a:off x="656994" y="4052549"/>
            <a:ext cx="22021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rPr>
              <a:t>Katrina</a:t>
            </a:r>
          </a:p>
        </p:txBody>
      </p:sp>
      <p:pic>
        <p:nvPicPr>
          <p:cNvPr id="12" name="Picture Placeholder 11" descr="A person smiling at camera&#10;&#10;AI-generated content may be incorrect.">
            <a:extLst>
              <a:ext uri="{FF2B5EF4-FFF2-40B4-BE49-F238E27FC236}">
                <a16:creationId xmlns:a16="http://schemas.microsoft.com/office/drawing/2014/main" id="{955F96DB-AB1C-C1D7-6459-3BE5D2922D8D}"/>
              </a:ext>
            </a:extLst>
          </p:cNvPr>
          <p:cNvPicPr>
            <a:picLocks noGrp="1" noChangeAspect="1"/>
          </p:cNvPicPr>
          <p:nvPr>
            <p:ph type="pic" sz="quarter" idx="14"/>
          </p:nvPr>
        </p:nvPicPr>
        <p:blipFill>
          <a:blip r:embed="rId3"/>
          <a:srcRect t="17626" b="17626"/>
          <a:stretch/>
        </p:blipFill>
        <p:spPr>
          <a:xfrm>
            <a:off x="2404652" y="3581800"/>
            <a:ext cx="4119190" cy="2654403"/>
          </a:xfrm>
          <a:prstGeom prst="rect">
            <a:avLst/>
          </a:prstGeom>
        </p:spPr>
      </p:pic>
      <p:pic>
        <p:nvPicPr>
          <p:cNvPr id="13" name="Picture 12" descr="Profile photo for Louise Herbert">
            <a:extLst>
              <a:ext uri="{FF2B5EF4-FFF2-40B4-BE49-F238E27FC236}">
                <a16:creationId xmlns:a16="http://schemas.microsoft.com/office/drawing/2014/main" id="{92F0EB20-1F2C-8ACF-FD24-25E60459F5F2}"/>
              </a:ext>
            </a:extLst>
          </p:cNvPr>
          <p:cNvPicPr>
            <a:picLocks noChangeAspect="1"/>
          </p:cNvPicPr>
          <p:nvPr/>
        </p:nvPicPr>
        <p:blipFill>
          <a:blip r:embed="rId4"/>
          <a:srcRect l="-221" t="12804" r="-442" b="25386"/>
          <a:stretch>
            <a:fillRect/>
          </a:stretch>
        </p:blipFill>
        <p:spPr>
          <a:xfrm>
            <a:off x="5137200" y="993408"/>
            <a:ext cx="4256442" cy="2491244"/>
          </a:xfrm>
          <a:prstGeom prst="rect">
            <a:avLst/>
          </a:prstGeom>
        </p:spPr>
      </p:pic>
      <p:pic>
        <p:nvPicPr>
          <p:cNvPr id="14" name="Picture 13" descr="A person holding a violin&#10;&#10;AI-generated content may be incorrect.">
            <a:extLst>
              <a:ext uri="{FF2B5EF4-FFF2-40B4-BE49-F238E27FC236}">
                <a16:creationId xmlns:a16="http://schemas.microsoft.com/office/drawing/2014/main" id="{011ED9D0-9DC9-8BAA-B2C3-66CF571AB717}"/>
              </a:ext>
            </a:extLst>
          </p:cNvPr>
          <p:cNvPicPr>
            <a:picLocks noChangeAspect="1"/>
          </p:cNvPicPr>
          <p:nvPr/>
        </p:nvPicPr>
        <p:blipFill>
          <a:blip r:embed="rId5"/>
          <a:stretch>
            <a:fillRect/>
          </a:stretch>
        </p:blipFill>
        <p:spPr>
          <a:xfrm>
            <a:off x="7912299" y="3211156"/>
            <a:ext cx="2805757" cy="2904095"/>
          </a:xfrm>
          <a:prstGeom prst="rect">
            <a:avLst/>
          </a:prstGeom>
        </p:spPr>
      </p:pic>
      <p:pic>
        <p:nvPicPr>
          <p:cNvPr id="3" name="Picture 2" descr="A person smiling at a violin&#10;&#10;AI-generated content may be incorrect.">
            <a:extLst>
              <a:ext uri="{FF2B5EF4-FFF2-40B4-BE49-F238E27FC236}">
                <a16:creationId xmlns:a16="http://schemas.microsoft.com/office/drawing/2014/main" id="{11F2D3F0-B329-8335-7049-53933E1340C5}"/>
              </a:ext>
            </a:extLst>
          </p:cNvPr>
          <p:cNvPicPr>
            <a:picLocks noChangeAspect="1"/>
          </p:cNvPicPr>
          <p:nvPr/>
        </p:nvPicPr>
        <p:blipFill>
          <a:blip r:embed="rId6"/>
          <a:srcRect l="12314" r="12314"/>
          <a:stretch>
            <a:fillRect/>
          </a:stretch>
        </p:blipFill>
        <p:spPr>
          <a:xfrm>
            <a:off x="655616" y="989611"/>
            <a:ext cx="3497078" cy="3131839"/>
          </a:xfrm>
          <a:prstGeom prst="rect">
            <a:avLst/>
          </a:prstGeom>
        </p:spPr>
      </p:pic>
      <p:sp>
        <p:nvSpPr>
          <p:cNvPr id="4" name="TextBox 3">
            <a:extLst>
              <a:ext uri="{FF2B5EF4-FFF2-40B4-BE49-F238E27FC236}">
                <a16:creationId xmlns:a16="http://schemas.microsoft.com/office/drawing/2014/main" id="{6E4E841E-39BD-9608-FF9A-36FAD368AFA2}"/>
              </a:ext>
            </a:extLst>
          </p:cNvPr>
          <p:cNvSpPr txBox="1"/>
          <p:nvPr/>
        </p:nvSpPr>
        <p:spPr>
          <a:xfrm>
            <a:off x="2408604" y="6229691"/>
            <a:ext cx="22021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rPr>
              <a:t>Marianne</a:t>
            </a:r>
          </a:p>
        </p:txBody>
      </p:sp>
      <p:sp>
        <p:nvSpPr>
          <p:cNvPr id="5" name="TextBox 4">
            <a:extLst>
              <a:ext uri="{FF2B5EF4-FFF2-40B4-BE49-F238E27FC236}">
                <a16:creationId xmlns:a16="http://schemas.microsoft.com/office/drawing/2014/main" id="{670396B2-2BAD-74CE-2AF4-0EABEA4F1F57}"/>
              </a:ext>
            </a:extLst>
          </p:cNvPr>
          <p:cNvSpPr txBox="1"/>
          <p:nvPr/>
        </p:nvSpPr>
        <p:spPr>
          <a:xfrm>
            <a:off x="6525383" y="3429094"/>
            <a:ext cx="22021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rPr>
              <a:t>Louise</a:t>
            </a:r>
          </a:p>
        </p:txBody>
      </p:sp>
      <p:sp>
        <p:nvSpPr>
          <p:cNvPr id="6" name="TextBox 5">
            <a:extLst>
              <a:ext uri="{FF2B5EF4-FFF2-40B4-BE49-F238E27FC236}">
                <a16:creationId xmlns:a16="http://schemas.microsoft.com/office/drawing/2014/main" id="{27AB65D5-A77A-5861-4245-AF888F4D7714}"/>
              </a:ext>
            </a:extLst>
          </p:cNvPr>
          <p:cNvSpPr txBox="1"/>
          <p:nvPr/>
        </p:nvSpPr>
        <p:spPr>
          <a:xfrm>
            <a:off x="7910838" y="6229692"/>
            <a:ext cx="2202118"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rPr>
              <a:t>Rachel</a:t>
            </a:r>
          </a:p>
        </p:txBody>
      </p:sp>
    </p:spTree>
    <p:extLst>
      <p:ext uri="{BB962C8B-B14F-4D97-AF65-F5344CB8AC3E}">
        <p14:creationId xmlns:p14="http://schemas.microsoft.com/office/powerpoint/2010/main" val="3210056227"/>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red and blue background&#10;&#10;AI-generated content may be incorrect.">
            <a:extLst>
              <a:ext uri="{FF2B5EF4-FFF2-40B4-BE49-F238E27FC236}">
                <a16:creationId xmlns:a16="http://schemas.microsoft.com/office/drawing/2014/main" id="{4E722470-E12F-7035-8243-51B4A3737A72}"/>
              </a:ext>
            </a:extLst>
          </p:cNvPr>
          <p:cNvPicPr>
            <a:picLocks noChangeAspect="1"/>
          </p:cNvPicPr>
          <p:nvPr/>
        </p:nvPicPr>
        <p:blipFill>
          <a:blip r:embed="rId2"/>
          <a:srcRect l="2518" t="58228" r="120" b="-633"/>
          <a:stretch>
            <a:fillRect/>
          </a:stretch>
        </p:blipFill>
        <p:spPr>
          <a:xfrm>
            <a:off x="1454843" y="1634476"/>
            <a:ext cx="8949650" cy="742415"/>
          </a:xfrm>
          <a:prstGeom prst="rect">
            <a:avLst/>
          </a:prstGeom>
        </p:spPr>
      </p:pic>
      <p:pic>
        <p:nvPicPr>
          <p:cNvPr id="4" name="Picture 3" descr="A group of people playing instruments&#10;&#10;AI-generated content may be incorrect.">
            <a:extLst>
              <a:ext uri="{FF2B5EF4-FFF2-40B4-BE49-F238E27FC236}">
                <a16:creationId xmlns:a16="http://schemas.microsoft.com/office/drawing/2014/main" id="{CC40F745-90B4-E002-5E24-5BCA562621F9}"/>
              </a:ext>
            </a:extLst>
          </p:cNvPr>
          <p:cNvPicPr>
            <a:picLocks noChangeAspect="1"/>
          </p:cNvPicPr>
          <p:nvPr/>
        </p:nvPicPr>
        <p:blipFill>
          <a:blip r:embed="rId3"/>
          <a:stretch>
            <a:fillRect/>
          </a:stretch>
        </p:blipFill>
        <p:spPr>
          <a:xfrm>
            <a:off x="1035676" y="2554309"/>
            <a:ext cx="2747494" cy="2790423"/>
          </a:xfrm>
          <a:prstGeom prst="rect">
            <a:avLst/>
          </a:prstGeom>
        </p:spPr>
      </p:pic>
      <p:pic>
        <p:nvPicPr>
          <p:cNvPr id="5" name="Picture 4" descr="A group of people posing for a photo&#10;&#10;AI-generated content may be incorrect.">
            <a:extLst>
              <a:ext uri="{FF2B5EF4-FFF2-40B4-BE49-F238E27FC236}">
                <a16:creationId xmlns:a16="http://schemas.microsoft.com/office/drawing/2014/main" id="{0D74EC55-BF30-FA4D-E5A7-3B28323C1EF2}"/>
              </a:ext>
            </a:extLst>
          </p:cNvPr>
          <p:cNvPicPr>
            <a:picLocks noChangeAspect="1"/>
          </p:cNvPicPr>
          <p:nvPr/>
        </p:nvPicPr>
        <p:blipFill>
          <a:blip r:embed="rId4"/>
          <a:stretch>
            <a:fillRect/>
          </a:stretch>
        </p:blipFill>
        <p:spPr>
          <a:xfrm>
            <a:off x="3797589" y="2554309"/>
            <a:ext cx="4188991" cy="2790423"/>
          </a:xfrm>
          <a:prstGeom prst="rect">
            <a:avLst/>
          </a:prstGeom>
        </p:spPr>
      </p:pic>
      <p:pic>
        <p:nvPicPr>
          <p:cNvPr id="7" name="Picture 6" descr="A child playing a violin&#10;&#10;AI-generated content may be incorrect.">
            <a:extLst>
              <a:ext uri="{FF2B5EF4-FFF2-40B4-BE49-F238E27FC236}">
                <a16:creationId xmlns:a16="http://schemas.microsoft.com/office/drawing/2014/main" id="{837C7545-B921-4D51-A38D-BD0F38D94086}"/>
              </a:ext>
            </a:extLst>
          </p:cNvPr>
          <p:cNvPicPr>
            <a:picLocks noChangeAspect="1"/>
          </p:cNvPicPr>
          <p:nvPr/>
        </p:nvPicPr>
        <p:blipFill>
          <a:blip r:embed="rId5"/>
          <a:srcRect l="14322" r="13377" b="-386"/>
          <a:stretch>
            <a:fillRect/>
          </a:stretch>
        </p:blipFill>
        <p:spPr>
          <a:xfrm>
            <a:off x="7982218" y="2554310"/>
            <a:ext cx="3030127" cy="2801198"/>
          </a:xfrm>
          <a:prstGeom prst="rect">
            <a:avLst/>
          </a:prstGeom>
        </p:spPr>
      </p:pic>
    </p:spTree>
    <p:extLst>
      <p:ext uri="{BB962C8B-B14F-4D97-AF65-F5344CB8AC3E}">
        <p14:creationId xmlns:p14="http://schemas.microsoft.com/office/powerpoint/2010/main" val="1413341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a:extLst>
              <a:ext uri="{FF2B5EF4-FFF2-40B4-BE49-F238E27FC236}">
                <a16:creationId xmlns:a16="http://schemas.microsoft.com/office/drawing/2014/main" id="{B1BA442C-D8C4-B5B0-2DD1-883956883FA8}"/>
              </a:ext>
            </a:extLst>
          </p:cNvPr>
          <p:cNvPicPr>
            <a:picLocks noChangeAspect="1"/>
          </p:cNvPicPr>
          <p:nvPr/>
        </p:nvPicPr>
        <p:blipFill>
          <a:blip r:embed="rId3"/>
          <a:stretch>
            <a:fillRect/>
          </a:stretch>
        </p:blipFill>
        <p:spPr>
          <a:xfrm>
            <a:off x="244670" y="3888816"/>
            <a:ext cx="2903080" cy="1936596"/>
          </a:xfrm>
          <a:prstGeom prst="rect">
            <a:avLst/>
          </a:prstGeom>
        </p:spPr>
      </p:pic>
      <p:pic>
        <p:nvPicPr>
          <p:cNvPr id="2" name="Picture 2">
            <a:extLst>
              <a:ext uri="{FF2B5EF4-FFF2-40B4-BE49-F238E27FC236}">
                <a16:creationId xmlns:a16="http://schemas.microsoft.com/office/drawing/2014/main" id="{ECC6AA85-11C5-7EDB-E1E1-17DF2669BA00}"/>
              </a:ext>
            </a:extLst>
          </p:cNvPr>
          <p:cNvPicPr>
            <a:picLocks noChangeAspect="1"/>
          </p:cNvPicPr>
          <p:nvPr/>
        </p:nvPicPr>
        <p:blipFill>
          <a:blip r:embed="rId4"/>
          <a:stretch>
            <a:fillRect/>
          </a:stretch>
        </p:blipFill>
        <p:spPr>
          <a:xfrm>
            <a:off x="4381312" y="3783089"/>
            <a:ext cx="2864170" cy="2148127"/>
          </a:xfrm>
          <a:prstGeom prst="rect">
            <a:avLst/>
          </a:prstGeom>
        </p:spPr>
      </p:pic>
      <p:pic>
        <p:nvPicPr>
          <p:cNvPr id="3" name="Picture 5">
            <a:extLst>
              <a:ext uri="{FF2B5EF4-FFF2-40B4-BE49-F238E27FC236}">
                <a16:creationId xmlns:a16="http://schemas.microsoft.com/office/drawing/2014/main" id="{1AFCC5A3-D6CB-E115-0C5C-C976DBD351B0}"/>
              </a:ext>
            </a:extLst>
          </p:cNvPr>
          <p:cNvPicPr>
            <a:picLocks noChangeAspect="1"/>
          </p:cNvPicPr>
          <p:nvPr/>
        </p:nvPicPr>
        <p:blipFill>
          <a:blip r:embed="rId5"/>
          <a:stretch>
            <a:fillRect/>
          </a:stretch>
        </p:blipFill>
        <p:spPr>
          <a:xfrm>
            <a:off x="8568666" y="3783089"/>
            <a:ext cx="2867604" cy="2148127"/>
          </a:xfrm>
          <a:prstGeom prst="rect">
            <a:avLst/>
          </a:prstGeom>
        </p:spPr>
      </p:pic>
      <p:pic>
        <p:nvPicPr>
          <p:cNvPr id="6" name="Picture 6">
            <a:extLst>
              <a:ext uri="{FF2B5EF4-FFF2-40B4-BE49-F238E27FC236}">
                <a16:creationId xmlns:a16="http://schemas.microsoft.com/office/drawing/2014/main" id="{006993DE-18C4-462A-82D2-B1ECE307DB25}"/>
              </a:ext>
            </a:extLst>
          </p:cNvPr>
          <p:cNvPicPr>
            <a:picLocks noChangeAspect="1"/>
          </p:cNvPicPr>
          <p:nvPr/>
        </p:nvPicPr>
        <p:blipFill rotWithShape="1">
          <a:blip r:embed="rId6"/>
          <a:srcRect t="16949" r="-339" b="17627"/>
          <a:stretch/>
        </p:blipFill>
        <p:spPr>
          <a:xfrm>
            <a:off x="4157370" y="1342707"/>
            <a:ext cx="3312054" cy="2167889"/>
          </a:xfrm>
          <a:prstGeom prst="rect">
            <a:avLst/>
          </a:prstGeom>
        </p:spPr>
      </p:pic>
      <p:pic>
        <p:nvPicPr>
          <p:cNvPr id="12" name="Picture 12" descr="Logo, icon&#10;&#10;Description automatically generated">
            <a:extLst>
              <a:ext uri="{FF2B5EF4-FFF2-40B4-BE49-F238E27FC236}">
                <a16:creationId xmlns:a16="http://schemas.microsoft.com/office/drawing/2014/main" id="{342DD34A-13A6-E86A-3AE9-FD6A9C37B2D6}"/>
              </a:ext>
            </a:extLst>
          </p:cNvPr>
          <p:cNvPicPr>
            <a:picLocks noChangeAspect="1"/>
          </p:cNvPicPr>
          <p:nvPr/>
        </p:nvPicPr>
        <p:blipFill>
          <a:blip r:embed="rId7"/>
          <a:stretch>
            <a:fillRect/>
          </a:stretch>
        </p:blipFill>
        <p:spPr>
          <a:xfrm>
            <a:off x="9114139" y="1227000"/>
            <a:ext cx="1776761" cy="2105552"/>
          </a:xfrm>
          <a:prstGeom prst="rect">
            <a:avLst/>
          </a:prstGeom>
          <a:solidFill>
            <a:schemeClr val="bg1"/>
          </a:solidFill>
        </p:spPr>
      </p:pic>
      <p:pic>
        <p:nvPicPr>
          <p:cNvPr id="17" name="Picture 3" descr="A group of people in a room&#10;&#10;Description automatically generated">
            <a:extLst>
              <a:ext uri="{FF2B5EF4-FFF2-40B4-BE49-F238E27FC236}">
                <a16:creationId xmlns:a16="http://schemas.microsoft.com/office/drawing/2014/main" id="{1C1C57C4-20CB-4CB6-846A-4050AA5EDB52}"/>
              </a:ext>
            </a:extLst>
          </p:cNvPr>
          <p:cNvPicPr>
            <a:picLocks noGrp="1" noChangeAspect="1"/>
          </p:cNvPicPr>
          <p:nvPr>
            <p:ph type="pic" sz="quarter" idx="13"/>
          </p:nvPr>
        </p:nvPicPr>
        <p:blipFill>
          <a:blip r:embed="rId8"/>
          <a:srcRect t="2605" b="2605"/>
          <a:stretch>
            <a:fillRect/>
          </a:stretch>
        </p:blipFill>
        <p:spPr>
          <a:xfrm>
            <a:off x="244670" y="1305675"/>
            <a:ext cx="2986724" cy="2123325"/>
          </a:xfrm>
          <a:prstGeom prst="rect">
            <a:avLst/>
          </a:prstGeom>
        </p:spPr>
      </p:pic>
    </p:spTree>
    <p:extLst>
      <p:ext uri="{BB962C8B-B14F-4D97-AF65-F5344CB8AC3E}">
        <p14:creationId xmlns:p14="http://schemas.microsoft.com/office/powerpoint/2010/main" val="10522180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A1136-A64A-430B-8918-63BE3A25804D}"/>
              </a:ext>
            </a:extLst>
          </p:cNvPr>
          <p:cNvSpPr>
            <a:spLocks noGrp="1"/>
          </p:cNvSpPr>
          <p:nvPr>
            <p:ph type="title"/>
          </p:nvPr>
        </p:nvSpPr>
        <p:spPr/>
        <p:txBody>
          <a:bodyPr/>
          <a:lstStyle/>
          <a:p>
            <a:r>
              <a:rPr lang="en-GB" dirty="0">
                <a:latin typeface="Calibri"/>
                <a:ea typeface="Calibri"/>
              </a:rPr>
              <a:t>Flagship Schools Programme</a:t>
            </a:r>
          </a:p>
        </p:txBody>
      </p:sp>
      <p:pic>
        <p:nvPicPr>
          <p:cNvPr id="9" name="Picture Placeholder 8">
            <a:extLst>
              <a:ext uri="{FF2B5EF4-FFF2-40B4-BE49-F238E27FC236}">
                <a16:creationId xmlns:a16="http://schemas.microsoft.com/office/drawing/2014/main" id="{EB58E186-A188-4C64-8EA4-C8B04E29CD44}"/>
              </a:ext>
            </a:extLst>
          </p:cNvPr>
          <p:cNvPicPr>
            <a:picLocks noGrp="1" noChangeAspect="1"/>
          </p:cNvPicPr>
          <p:nvPr>
            <p:ph type="pic" sz="quarter" idx="13"/>
          </p:nvPr>
        </p:nvPicPr>
        <p:blipFill>
          <a:blip r:embed="rId2"/>
          <a:srcRect t="5870" b="5870"/>
          <a:stretch>
            <a:fillRect/>
          </a:stretch>
        </p:blipFill>
        <p:spPr/>
      </p:pic>
      <p:pic>
        <p:nvPicPr>
          <p:cNvPr id="11" name="Picture Placeholder 10">
            <a:extLst>
              <a:ext uri="{FF2B5EF4-FFF2-40B4-BE49-F238E27FC236}">
                <a16:creationId xmlns:a16="http://schemas.microsoft.com/office/drawing/2014/main" id="{28FA884C-CA84-4307-9DEC-B4592CCA78AF}"/>
              </a:ext>
            </a:extLst>
          </p:cNvPr>
          <p:cNvPicPr>
            <a:picLocks noGrp="1" noChangeAspect="1"/>
          </p:cNvPicPr>
          <p:nvPr>
            <p:ph type="pic" sz="quarter" idx="14"/>
          </p:nvPr>
        </p:nvPicPr>
        <p:blipFill>
          <a:blip r:embed="rId3"/>
          <a:srcRect t="8053" b="8053"/>
          <a:stretch>
            <a:fillRect/>
          </a:stretch>
        </p:blipFill>
        <p:spPr/>
      </p:pic>
      <p:sp>
        <p:nvSpPr>
          <p:cNvPr id="5" name="Text Placeholder 4">
            <a:extLst>
              <a:ext uri="{FF2B5EF4-FFF2-40B4-BE49-F238E27FC236}">
                <a16:creationId xmlns:a16="http://schemas.microsoft.com/office/drawing/2014/main" id="{ABC99704-18DA-4034-BFD1-81A19AF612EB}"/>
              </a:ext>
            </a:extLst>
          </p:cNvPr>
          <p:cNvSpPr>
            <a:spLocks noGrp="1"/>
          </p:cNvSpPr>
          <p:nvPr>
            <p:ph type="body" sz="quarter" idx="16"/>
          </p:nvPr>
        </p:nvSpPr>
        <p:spPr/>
        <p:txBody>
          <a:bodyPr lIns="91440" tIns="45720" rIns="91440" bIns="45720" anchor="t"/>
          <a:lstStyle/>
          <a:p>
            <a:pPr marL="285750" indent="-285750">
              <a:buFont typeface="Arial" panose="020B0604020202020204" pitchFamily="34" charset="0"/>
              <a:buChar char="•"/>
            </a:pPr>
            <a:r>
              <a:rPr lang="en-GB" sz="3600" b="1" dirty="0">
                <a:latin typeface="Calibri"/>
                <a:ea typeface="Calibri"/>
              </a:rPr>
              <a:t>Ashmole</a:t>
            </a:r>
          </a:p>
          <a:p>
            <a:pPr marL="285750" indent="-285750">
              <a:buFont typeface="Arial" panose="020B0604020202020204" pitchFamily="34" charset="0"/>
              <a:buChar char="•"/>
            </a:pPr>
            <a:r>
              <a:rPr lang="en-GB" sz="3600" b="1" dirty="0">
                <a:latin typeface="Calibri"/>
                <a:ea typeface="Calibri"/>
              </a:rPr>
              <a:t>Jessop</a:t>
            </a:r>
          </a:p>
          <a:p>
            <a:pPr marL="285750" indent="-285750">
              <a:buFont typeface="Arial" panose="020B0604020202020204" pitchFamily="34" charset="0"/>
              <a:buChar char="•"/>
            </a:pPr>
            <a:r>
              <a:rPr lang="en-GB" sz="3600" b="1" dirty="0">
                <a:latin typeface="Calibri"/>
                <a:ea typeface="Calibri"/>
              </a:rPr>
              <a:t>Jubilee</a:t>
            </a:r>
          </a:p>
          <a:p>
            <a:pPr marL="285750" indent="-285750">
              <a:buFont typeface="Arial" panose="020B0604020202020204" pitchFamily="34" charset="0"/>
              <a:buChar char="•"/>
            </a:pPr>
            <a:r>
              <a:rPr lang="en-GB" sz="3600" b="1" dirty="0">
                <a:latin typeface="Calibri"/>
                <a:ea typeface="Calibri"/>
              </a:rPr>
              <a:t>Prior Weston</a:t>
            </a:r>
          </a:p>
          <a:p>
            <a:pPr marL="285750" indent="-285750">
              <a:buFont typeface="Arial" panose="020B0604020202020204" pitchFamily="34" charset="0"/>
              <a:buChar char="•"/>
            </a:pPr>
            <a:r>
              <a:rPr lang="en-GB" sz="3600" b="1" dirty="0">
                <a:latin typeface="Calibri"/>
                <a:ea typeface="Calibri"/>
              </a:rPr>
              <a:t>St Barnabas</a:t>
            </a:r>
            <a:endParaRPr lang="en-GB" b="1" dirty="0">
              <a:latin typeface="Calibri"/>
              <a:ea typeface="Calibri"/>
            </a:endParaRPr>
          </a:p>
        </p:txBody>
      </p:sp>
      <p:pic>
        <p:nvPicPr>
          <p:cNvPr id="13" name="Picture Placeholder 12">
            <a:extLst>
              <a:ext uri="{FF2B5EF4-FFF2-40B4-BE49-F238E27FC236}">
                <a16:creationId xmlns:a16="http://schemas.microsoft.com/office/drawing/2014/main" id="{705F8429-16BE-4099-A520-F8F9B124460D}"/>
              </a:ext>
            </a:extLst>
          </p:cNvPr>
          <p:cNvPicPr>
            <a:picLocks noGrp="1" noChangeAspect="1"/>
          </p:cNvPicPr>
          <p:nvPr>
            <p:ph type="pic" sz="quarter" idx="17"/>
          </p:nvPr>
        </p:nvPicPr>
        <p:blipFill>
          <a:blip r:embed="rId4"/>
          <a:srcRect t="5987" b="5987"/>
          <a:stretch>
            <a:fillRect/>
          </a:stretch>
        </p:blipFill>
        <p:spPr/>
      </p:pic>
      <p:pic>
        <p:nvPicPr>
          <p:cNvPr id="15" name="Picture Placeholder 14">
            <a:extLst>
              <a:ext uri="{FF2B5EF4-FFF2-40B4-BE49-F238E27FC236}">
                <a16:creationId xmlns:a16="http://schemas.microsoft.com/office/drawing/2014/main" id="{1F52D656-A8D5-47C4-A918-6D0B97457D34}"/>
              </a:ext>
            </a:extLst>
          </p:cNvPr>
          <p:cNvPicPr>
            <a:picLocks noGrp="1" noChangeAspect="1"/>
          </p:cNvPicPr>
          <p:nvPr>
            <p:ph type="pic" sz="quarter" idx="18"/>
          </p:nvPr>
        </p:nvPicPr>
        <p:blipFill>
          <a:blip r:embed="rId5"/>
          <a:srcRect t="7143" b="7143"/>
          <a:stretch>
            <a:fillRect/>
          </a:stretch>
        </p:blipFill>
        <p:spPr/>
      </p:pic>
      <p:pic>
        <p:nvPicPr>
          <p:cNvPr id="3" name="Picture 2" descr="A yellow line on a black background&#10;&#10;AI-generated content may be incorrect.">
            <a:extLst>
              <a:ext uri="{FF2B5EF4-FFF2-40B4-BE49-F238E27FC236}">
                <a16:creationId xmlns:a16="http://schemas.microsoft.com/office/drawing/2014/main" id="{14CD6665-E0F9-5B3F-32BE-67447441CABC}"/>
              </a:ext>
            </a:extLst>
          </p:cNvPr>
          <p:cNvPicPr>
            <a:picLocks noChangeAspect="1"/>
          </p:cNvPicPr>
          <p:nvPr/>
        </p:nvPicPr>
        <p:blipFill>
          <a:blip r:embed="rId6"/>
          <a:stretch>
            <a:fillRect/>
          </a:stretch>
        </p:blipFill>
        <p:spPr>
          <a:xfrm rot="14940000">
            <a:off x="391137" y="4067523"/>
            <a:ext cx="3309421" cy="3369972"/>
          </a:xfrm>
          <a:prstGeom prst="rect">
            <a:avLst/>
          </a:prstGeom>
        </p:spPr>
      </p:pic>
    </p:spTree>
    <p:extLst>
      <p:ext uri="{BB962C8B-B14F-4D97-AF65-F5344CB8AC3E}">
        <p14:creationId xmlns:p14="http://schemas.microsoft.com/office/powerpoint/2010/main" val="1997700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B3C8A-48D3-422F-82CE-F07E71D18B02}"/>
              </a:ext>
            </a:extLst>
          </p:cNvPr>
          <p:cNvSpPr>
            <a:spLocks noGrp="1"/>
          </p:cNvSpPr>
          <p:nvPr>
            <p:ph type="title"/>
          </p:nvPr>
        </p:nvSpPr>
        <p:spPr/>
        <p:txBody>
          <a:bodyPr/>
          <a:lstStyle/>
          <a:p>
            <a:r>
              <a:rPr lang="en-GB" dirty="0">
                <a:latin typeface="Calibri"/>
                <a:ea typeface="Calibri"/>
              </a:rPr>
              <a:t>Pathways</a:t>
            </a:r>
          </a:p>
        </p:txBody>
      </p:sp>
      <p:pic>
        <p:nvPicPr>
          <p:cNvPr id="9" name="Picture Placeholder 8">
            <a:extLst>
              <a:ext uri="{FF2B5EF4-FFF2-40B4-BE49-F238E27FC236}">
                <a16:creationId xmlns:a16="http://schemas.microsoft.com/office/drawing/2014/main" id="{083D34C0-88B4-4D7C-AFD2-7274AAF86780}"/>
              </a:ext>
            </a:extLst>
          </p:cNvPr>
          <p:cNvPicPr>
            <a:picLocks noGrp="1" noChangeAspect="1"/>
          </p:cNvPicPr>
          <p:nvPr>
            <p:ph type="pic" sz="quarter" idx="13"/>
          </p:nvPr>
        </p:nvPicPr>
        <p:blipFill>
          <a:blip r:embed="rId2"/>
          <a:srcRect t="11017" b="11017"/>
          <a:stretch>
            <a:fillRect/>
          </a:stretch>
        </p:blipFill>
        <p:spPr>
          <a:xfrm>
            <a:off x="1627435" y="1026350"/>
            <a:ext cx="3692525" cy="2166938"/>
          </a:xfrm>
        </p:spPr>
      </p:pic>
      <p:pic>
        <p:nvPicPr>
          <p:cNvPr id="11" name="Picture Placeholder 10" descr="A group of girls playing violin&#10;&#10;AI-generated content may be incorrect.">
            <a:extLst>
              <a:ext uri="{FF2B5EF4-FFF2-40B4-BE49-F238E27FC236}">
                <a16:creationId xmlns:a16="http://schemas.microsoft.com/office/drawing/2014/main" id="{6AB31F01-6A84-4B78-957C-DBC44DFC503C}"/>
              </a:ext>
            </a:extLst>
          </p:cNvPr>
          <p:cNvPicPr>
            <a:picLocks noGrp="1" noChangeAspect="1"/>
          </p:cNvPicPr>
          <p:nvPr>
            <p:ph type="pic" sz="quarter" idx="14"/>
          </p:nvPr>
        </p:nvPicPr>
        <p:blipFill>
          <a:blip r:embed="rId3"/>
          <a:srcRect t="8180" b="8180"/>
          <a:stretch>
            <a:fillRect/>
          </a:stretch>
        </p:blipFill>
        <p:spPr>
          <a:xfrm>
            <a:off x="5509084" y="501538"/>
            <a:ext cx="4830507" cy="2692382"/>
          </a:xfrm>
        </p:spPr>
      </p:pic>
      <p:pic>
        <p:nvPicPr>
          <p:cNvPr id="13" name="Picture Placeholder 12">
            <a:extLst>
              <a:ext uri="{FF2B5EF4-FFF2-40B4-BE49-F238E27FC236}">
                <a16:creationId xmlns:a16="http://schemas.microsoft.com/office/drawing/2014/main" id="{A438630A-7FB6-43C6-9BA9-57611B28142B}"/>
              </a:ext>
            </a:extLst>
          </p:cNvPr>
          <p:cNvPicPr>
            <a:picLocks noGrp="1" noChangeAspect="1"/>
          </p:cNvPicPr>
          <p:nvPr>
            <p:ph type="pic" sz="quarter" idx="17"/>
          </p:nvPr>
        </p:nvPicPr>
        <p:blipFill>
          <a:blip r:embed="rId4"/>
          <a:srcRect t="10877" b="10877"/>
          <a:stretch>
            <a:fillRect/>
          </a:stretch>
        </p:blipFill>
        <p:spPr>
          <a:xfrm>
            <a:off x="964398" y="3426807"/>
            <a:ext cx="4167854" cy="2444979"/>
          </a:xfrm>
        </p:spPr>
      </p:pic>
      <p:pic>
        <p:nvPicPr>
          <p:cNvPr id="15" name="Picture Placeholder 14">
            <a:extLst>
              <a:ext uri="{FF2B5EF4-FFF2-40B4-BE49-F238E27FC236}">
                <a16:creationId xmlns:a16="http://schemas.microsoft.com/office/drawing/2014/main" id="{3CE2B4B0-285A-4FC5-9B7B-49B1A6039767}"/>
              </a:ext>
            </a:extLst>
          </p:cNvPr>
          <p:cNvPicPr>
            <a:picLocks noGrp="1" noChangeAspect="1"/>
          </p:cNvPicPr>
          <p:nvPr>
            <p:ph type="pic" sz="quarter" idx="18"/>
          </p:nvPr>
        </p:nvPicPr>
        <p:blipFill>
          <a:blip r:embed="rId5"/>
          <a:srcRect t="12766" b="12766"/>
          <a:stretch>
            <a:fillRect/>
          </a:stretch>
        </p:blipFill>
        <p:spPr>
          <a:xfrm>
            <a:off x="5330954" y="3426860"/>
            <a:ext cx="5364897" cy="2999161"/>
          </a:xfrm>
        </p:spPr>
      </p:pic>
    </p:spTree>
    <p:extLst>
      <p:ext uri="{BB962C8B-B14F-4D97-AF65-F5344CB8AC3E}">
        <p14:creationId xmlns:p14="http://schemas.microsoft.com/office/powerpoint/2010/main" val="257698909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84CAA-5B30-43FA-980F-514449467E09}"/>
              </a:ext>
            </a:extLst>
          </p:cNvPr>
          <p:cNvSpPr>
            <a:spLocks noGrp="1"/>
          </p:cNvSpPr>
          <p:nvPr>
            <p:ph type="title"/>
          </p:nvPr>
        </p:nvSpPr>
        <p:spPr/>
        <p:txBody>
          <a:bodyPr/>
          <a:lstStyle/>
          <a:p>
            <a:r>
              <a:rPr lang="en-GB" dirty="0">
                <a:latin typeface="Calibri"/>
                <a:ea typeface="Calibri"/>
              </a:rPr>
              <a:t>Champions</a:t>
            </a:r>
          </a:p>
        </p:txBody>
      </p:sp>
      <p:pic>
        <p:nvPicPr>
          <p:cNvPr id="10" name="Picture Placeholder 9">
            <a:extLst>
              <a:ext uri="{FF2B5EF4-FFF2-40B4-BE49-F238E27FC236}">
                <a16:creationId xmlns:a16="http://schemas.microsoft.com/office/drawing/2014/main" id="{65A61D2C-F846-48E3-B73A-BADCDDA7E1BE}"/>
              </a:ext>
            </a:extLst>
          </p:cNvPr>
          <p:cNvPicPr>
            <a:picLocks noGrp="1" noChangeAspect="1"/>
          </p:cNvPicPr>
          <p:nvPr>
            <p:ph type="pic" sz="quarter" idx="13"/>
          </p:nvPr>
        </p:nvPicPr>
        <p:blipFill>
          <a:blip r:embed="rId2"/>
          <a:srcRect l="702" r="702"/>
          <a:stretch>
            <a:fillRect/>
          </a:stretch>
        </p:blipFill>
        <p:spPr>
          <a:xfrm>
            <a:off x="338303" y="1113312"/>
            <a:ext cx="3692525" cy="2473325"/>
          </a:xfrm>
        </p:spPr>
      </p:pic>
      <p:pic>
        <p:nvPicPr>
          <p:cNvPr id="3" name="Picture 2" descr="A group of girls holding violins&#10;&#10;AI-generated content may be incorrect.">
            <a:extLst>
              <a:ext uri="{FF2B5EF4-FFF2-40B4-BE49-F238E27FC236}">
                <a16:creationId xmlns:a16="http://schemas.microsoft.com/office/drawing/2014/main" id="{282ADF88-A0B9-3613-61EB-A02348F5E22B}"/>
              </a:ext>
            </a:extLst>
          </p:cNvPr>
          <p:cNvPicPr>
            <a:picLocks noChangeAspect="1"/>
          </p:cNvPicPr>
          <p:nvPr/>
        </p:nvPicPr>
        <p:blipFill>
          <a:blip r:embed="rId3"/>
          <a:stretch>
            <a:fillRect/>
          </a:stretch>
        </p:blipFill>
        <p:spPr>
          <a:xfrm>
            <a:off x="7664053" y="603662"/>
            <a:ext cx="3197399" cy="2899559"/>
          </a:xfrm>
          <a:prstGeom prst="rect">
            <a:avLst/>
          </a:prstGeom>
        </p:spPr>
      </p:pic>
      <p:pic>
        <p:nvPicPr>
          <p:cNvPr id="8" name="Picture 7" descr="A orchestra with a conductor in front of a group of people&#10;&#10;AI-generated content may be incorrect.">
            <a:extLst>
              <a:ext uri="{FF2B5EF4-FFF2-40B4-BE49-F238E27FC236}">
                <a16:creationId xmlns:a16="http://schemas.microsoft.com/office/drawing/2014/main" id="{3D36DAB4-3D68-7CD9-F428-C08BFDBFB184}"/>
              </a:ext>
            </a:extLst>
          </p:cNvPr>
          <p:cNvPicPr>
            <a:picLocks noChangeAspect="1"/>
          </p:cNvPicPr>
          <p:nvPr/>
        </p:nvPicPr>
        <p:blipFill>
          <a:blip r:embed="rId4"/>
          <a:stretch>
            <a:fillRect/>
          </a:stretch>
        </p:blipFill>
        <p:spPr>
          <a:xfrm>
            <a:off x="3661558" y="2187038"/>
            <a:ext cx="5719949" cy="4294910"/>
          </a:xfrm>
          <a:prstGeom prst="rect">
            <a:avLst/>
          </a:prstGeom>
        </p:spPr>
      </p:pic>
      <p:pic>
        <p:nvPicPr>
          <p:cNvPr id="12" name="Picture Placeholder 11">
            <a:extLst>
              <a:ext uri="{FF2B5EF4-FFF2-40B4-BE49-F238E27FC236}">
                <a16:creationId xmlns:a16="http://schemas.microsoft.com/office/drawing/2014/main" id="{8B8AFB87-AD96-4C41-95C1-A18506DB4452}"/>
              </a:ext>
            </a:extLst>
          </p:cNvPr>
          <p:cNvPicPr>
            <a:picLocks noGrp="1" noChangeAspect="1"/>
          </p:cNvPicPr>
          <p:nvPr>
            <p:ph type="pic" sz="quarter" idx="14"/>
          </p:nvPr>
        </p:nvPicPr>
        <p:blipFill>
          <a:blip r:embed="rId5"/>
          <a:srcRect l="187" r="187"/>
          <a:stretch>
            <a:fillRect/>
          </a:stretch>
        </p:blipFill>
        <p:spPr>
          <a:xfrm>
            <a:off x="3745676" y="603849"/>
            <a:ext cx="4158859" cy="2819689"/>
          </a:xfrm>
        </p:spPr>
      </p:pic>
      <p:pic>
        <p:nvPicPr>
          <p:cNvPr id="4" name="Picture 3" descr="A group of kids playing instruments&#10;&#10;AI-generated content may be incorrect.">
            <a:extLst>
              <a:ext uri="{FF2B5EF4-FFF2-40B4-BE49-F238E27FC236}">
                <a16:creationId xmlns:a16="http://schemas.microsoft.com/office/drawing/2014/main" id="{E578E576-092F-46D0-21C4-2278BC254074}"/>
              </a:ext>
            </a:extLst>
          </p:cNvPr>
          <p:cNvPicPr>
            <a:picLocks noChangeAspect="1"/>
          </p:cNvPicPr>
          <p:nvPr/>
        </p:nvPicPr>
        <p:blipFill>
          <a:blip r:embed="rId6"/>
          <a:stretch>
            <a:fillRect/>
          </a:stretch>
        </p:blipFill>
        <p:spPr>
          <a:xfrm>
            <a:off x="333515" y="3436421"/>
            <a:ext cx="4027715" cy="3018312"/>
          </a:xfrm>
          <a:prstGeom prst="rect">
            <a:avLst/>
          </a:prstGeom>
        </p:spPr>
      </p:pic>
      <p:pic>
        <p:nvPicPr>
          <p:cNvPr id="7" name="Picture 6" descr="A group of people playing instruments in a room&#10;&#10;AI-generated content may be incorrect.">
            <a:extLst>
              <a:ext uri="{FF2B5EF4-FFF2-40B4-BE49-F238E27FC236}">
                <a16:creationId xmlns:a16="http://schemas.microsoft.com/office/drawing/2014/main" id="{B16378BB-1E69-0AE3-4646-BCA03CEAF00C}"/>
              </a:ext>
            </a:extLst>
          </p:cNvPr>
          <p:cNvPicPr>
            <a:picLocks noChangeAspect="1"/>
          </p:cNvPicPr>
          <p:nvPr/>
        </p:nvPicPr>
        <p:blipFill>
          <a:blip r:embed="rId7"/>
          <a:stretch>
            <a:fillRect/>
          </a:stretch>
        </p:blipFill>
        <p:spPr>
          <a:xfrm>
            <a:off x="8050479" y="3315194"/>
            <a:ext cx="3206339" cy="3166754"/>
          </a:xfrm>
          <a:prstGeom prst="rect">
            <a:avLst/>
          </a:prstGeom>
        </p:spPr>
      </p:pic>
    </p:spTree>
    <p:extLst>
      <p:ext uri="{BB962C8B-B14F-4D97-AF65-F5344CB8AC3E}">
        <p14:creationId xmlns:p14="http://schemas.microsoft.com/office/powerpoint/2010/main" val="36994644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EB102-7B31-4B13-AC81-956C1CB2C73B}"/>
              </a:ext>
            </a:extLst>
          </p:cNvPr>
          <p:cNvSpPr>
            <a:spLocks noGrp="1"/>
          </p:cNvSpPr>
          <p:nvPr>
            <p:ph type="title"/>
          </p:nvPr>
        </p:nvSpPr>
        <p:spPr/>
        <p:txBody>
          <a:bodyPr/>
          <a:lstStyle/>
          <a:p>
            <a:r>
              <a:rPr lang="en-GB" dirty="0">
                <a:latin typeface="Calibri"/>
                <a:ea typeface="Calibri"/>
              </a:rPr>
              <a:t>Artists &amp; Ambassadors</a:t>
            </a:r>
          </a:p>
        </p:txBody>
      </p:sp>
      <p:pic>
        <p:nvPicPr>
          <p:cNvPr id="19" name="Picture Placeholder 18">
            <a:extLst>
              <a:ext uri="{FF2B5EF4-FFF2-40B4-BE49-F238E27FC236}">
                <a16:creationId xmlns:a16="http://schemas.microsoft.com/office/drawing/2014/main" id="{E756CA0B-6F6C-462A-8C93-DB8921E45337}"/>
              </a:ext>
            </a:extLst>
          </p:cNvPr>
          <p:cNvPicPr>
            <a:picLocks noGrp="1" noChangeAspect="1"/>
          </p:cNvPicPr>
          <p:nvPr>
            <p:ph type="pic" sz="quarter" idx="14"/>
          </p:nvPr>
        </p:nvPicPr>
        <p:blipFill>
          <a:blip r:embed="rId2"/>
          <a:srcRect t="8112" b="8112"/>
          <a:stretch>
            <a:fillRect/>
          </a:stretch>
        </p:blipFill>
        <p:spPr>
          <a:xfrm>
            <a:off x="5904928" y="966655"/>
            <a:ext cx="4870092" cy="2722070"/>
          </a:xfrm>
        </p:spPr>
      </p:pic>
      <p:pic>
        <p:nvPicPr>
          <p:cNvPr id="21" name="Picture Placeholder 20">
            <a:extLst>
              <a:ext uri="{FF2B5EF4-FFF2-40B4-BE49-F238E27FC236}">
                <a16:creationId xmlns:a16="http://schemas.microsoft.com/office/drawing/2014/main" id="{B619F4BE-C4F6-47C5-80DE-E9989F1F5D67}"/>
              </a:ext>
            </a:extLst>
          </p:cNvPr>
          <p:cNvPicPr>
            <a:picLocks noGrp="1" noChangeAspect="1"/>
          </p:cNvPicPr>
          <p:nvPr>
            <p:ph type="pic" sz="quarter" idx="17"/>
          </p:nvPr>
        </p:nvPicPr>
        <p:blipFill>
          <a:blip r:embed="rId3"/>
          <a:srcRect t="4534" b="4534"/>
          <a:stretch>
            <a:fillRect/>
          </a:stretch>
        </p:blipFill>
        <p:spPr>
          <a:xfrm>
            <a:off x="974293" y="3466390"/>
            <a:ext cx="5088192" cy="2919992"/>
          </a:xfrm>
        </p:spPr>
      </p:pic>
      <p:pic>
        <p:nvPicPr>
          <p:cNvPr id="15" name="Picture Placeholder 14">
            <a:extLst>
              <a:ext uri="{FF2B5EF4-FFF2-40B4-BE49-F238E27FC236}">
                <a16:creationId xmlns:a16="http://schemas.microsoft.com/office/drawing/2014/main" id="{D125A82A-5822-4798-A5D5-9AB7D9A92C1E}"/>
              </a:ext>
            </a:extLst>
          </p:cNvPr>
          <p:cNvPicPr>
            <a:picLocks noGrp="1" noChangeAspect="1"/>
          </p:cNvPicPr>
          <p:nvPr>
            <p:ph type="pic" sz="quarter" idx="18"/>
          </p:nvPr>
        </p:nvPicPr>
        <p:blipFill>
          <a:blip r:embed="rId4"/>
          <a:srcRect l="29071" r="29071"/>
          <a:stretch>
            <a:fillRect/>
          </a:stretch>
        </p:blipFill>
        <p:spPr>
          <a:xfrm rot="5400000">
            <a:off x="6990423" y="2599562"/>
            <a:ext cx="2699739" cy="4889252"/>
          </a:xfrm>
        </p:spPr>
      </p:pic>
      <p:pic>
        <p:nvPicPr>
          <p:cNvPr id="17" name="Picture Placeholder 16">
            <a:extLst>
              <a:ext uri="{FF2B5EF4-FFF2-40B4-BE49-F238E27FC236}">
                <a16:creationId xmlns:a16="http://schemas.microsoft.com/office/drawing/2014/main" id="{7EE7DF41-E48F-47FF-AFB1-DA0B1134C17B}"/>
              </a:ext>
            </a:extLst>
          </p:cNvPr>
          <p:cNvPicPr>
            <a:picLocks noGrp="1" noChangeAspect="1"/>
          </p:cNvPicPr>
          <p:nvPr>
            <p:ph type="pic" sz="quarter" idx="13"/>
          </p:nvPr>
        </p:nvPicPr>
        <p:blipFill>
          <a:blip r:embed="rId5"/>
          <a:srcRect t="5232" b="5232"/>
          <a:stretch>
            <a:fillRect/>
          </a:stretch>
        </p:blipFill>
        <p:spPr>
          <a:xfrm>
            <a:off x="1033671" y="966602"/>
            <a:ext cx="4969439" cy="2919992"/>
          </a:xfrm>
        </p:spPr>
      </p:pic>
    </p:spTree>
    <p:extLst>
      <p:ext uri="{BB962C8B-B14F-4D97-AF65-F5344CB8AC3E}">
        <p14:creationId xmlns:p14="http://schemas.microsoft.com/office/powerpoint/2010/main" val="2560284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ECEB2-0DFB-46EF-81AE-9915379EC61A}"/>
              </a:ext>
            </a:extLst>
          </p:cNvPr>
          <p:cNvSpPr>
            <a:spLocks noGrp="1"/>
          </p:cNvSpPr>
          <p:nvPr>
            <p:ph type="title"/>
          </p:nvPr>
        </p:nvSpPr>
        <p:spPr>
          <a:xfrm>
            <a:off x="252000" y="133944"/>
            <a:ext cx="10515600" cy="609398"/>
          </a:xfrm>
        </p:spPr>
        <p:txBody>
          <a:bodyPr/>
          <a:lstStyle/>
          <a:p>
            <a:r>
              <a:rPr lang="en-GB" dirty="0">
                <a:latin typeface="Calibri"/>
                <a:ea typeface="Calibri"/>
              </a:rPr>
              <a:t>Many Voices</a:t>
            </a:r>
          </a:p>
        </p:txBody>
      </p:sp>
      <p:pic>
        <p:nvPicPr>
          <p:cNvPr id="21" name="Picture Placeholder 20">
            <a:extLst>
              <a:ext uri="{FF2B5EF4-FFF2-40B4-BE49-F238E27FC236}">
                <a16:creationId xmlns:a16="http://schemas.microsoft.com/office/drawing/2014/main" id="{4F3EF37D-3890-461A-847F-FB0177592608}"/>
              </a:ext>
            </a:extLst>
          </p:cNvPr>
          <p:cNvPicPr>
            <a:picLocks noGrp="1" noChangeAspect="1"/>
          </p:cNvPicPr>
          <p:nvPr>
            <p:ph type="pic" sz="quarter" idx="17"/>
          </p:nvPr>
        </p:nvPicPr>
        <p:blipFill>
          <a:blip r:embed="rId2"/>
          <a:srcRect t="10877" b="10877"/>
          <a:stretch>
            <a:fillRect/>
          </a:stretch>
        </p:blipFill>
        <p:spPr>
          <a:xfrm>
            <a:off x="7960106" y="4191733"/>
            <a:ext cx="3692842" cy="2167889"/>
          </a:xfrm>
        </p:spPr>
      </p:pic>
      <p:pic>
        <p:nvPicPr>
          <p:cNvPr id="4" name="Picture 3" descr="Many Voices: 10 New Pieces for Violin - Album by Hyeyoon Park | Spotify">
            <a:extLst>
              <a:ext uri="{FF2B5EF4-FFF2-40B4-BE49-F238E27FC236}">
                <a16:creationId xmlns:a16="http://schemas.microsoft.com/office/drawing/2014/main" id="{CEE61310-0336-C026-82EF-1EAD1C2A6202}"/>
              </a:ext>
            </a:extLst>
          </p:cNvPr>
          <p:cNvPicPr>
            <a:picLocks noChangeAspect="1"/>
          </p:cNvPicPr>
          <p:nvPr/>
        </p:nvPicPr>
        <p:blipFill>
          <a:blip r:embed="rId3"/>
          <a:stretch>
            <a:fillRect/>
          </a:stretch>
        </p:blipFill>
        <p:spPr>
          <a:xfrm>
            <a:off x="670774" y="740535"/>
            <a:ext cx="3552423" cy="3541691"/>
          </a:xfrm>
          <a:prstGeom prst="rect">
            <a:avLst/>
          </a:prstGeom>
        </p:spPr>
      </p:pic>
      <p:pic>
        <p:nvPicPr>
          <p:cNvPr id="3" name="Picture 2" descr="Many Voices: Ensemble (10 flexible new works for ensemble)">
            <a:extLst>
              <a:ext uri="{FF2B5EF4-FFF2-40B4-BE49-F238E27FC236}">
                <a16:creationId xmlns:a16="http://schemas.microsoft.com/office/drawing/2014/main" id="{47D3F1A4-6D35-9528-4BAD-46B735DDE26B}"/>
              </a:ext>
            </a:extLst>
          </p:cNvPr>
          <p:cNvPicPr>
            <a:picLocks noChangeAspect="1"/>
          </p:cNvPicPr>
          <p:nvPr/>
        </p:nvPicPr>
        <p:blipFill>
          <a:blip r:embed="rId4"/>
          <a:stretch>
            <a:fillRect/>
          </a:stretch>
        </p:blipFill>
        <p:spPr>
          <a:xfrm>
            <a:off x="2172333" y="3059986"/>
            <a:ext cx="3335685" cy="3292756"/>
          </a:xfrm>
          <a:prstGeom prst="rect">
            <a:avLst/>
          </a:prstGeom>
        </p:spPr>
      </p:pic>
      <p:pic>
        <p:nvPicPr>
          <p:cNvPr id="10" name="Picture 9" descr="A collage of people with text&#10;&#10;AI-generated content may be incorrect.">
            <a:extLst>
              <a:ext uri="{FF2B5EF4-FFF2-40B4-BE49-F238E27FC236}">
                <a16:creationId xmlns:a16="http://schemas.microsoft.com/office/drawing/2014/main" id="{AE629BCD-03E4-CFF6-DE20-8F9A2CD12FAB}"/>
              </a:ext>
            </a:extLst>
          </p:cNvPr>
          <p:cNvPicPr>
            <a:picLocks noChangeAspect="1"/>
          </p:cNvPicPr>
          <p:nvPr/>
        </p:nvPicPr>
        <p:blipFill>
          <a:blip r:embed="rId5"/>
          <a:stretch>
            <a:fillRect/>
          </a:stretch>
        </p:blipFill>
        <p:spPr>
          <a:xfrm>
            <a:off x="4314422" y="596159"/>
            <a:ext cx="6922395" cy="2843061"/>
          </a:xfrm>
          <a:prstGeom prst="rect">
            <a:avLst/>
          </a:prstGeom>
        </p:spPr>
      </p:pic>
      <p:pic>
        <p:nvPicPr>
          <p:cNvPr id="14" name="Picture Placeholder 13" descr="A group of people playing instruments&#10;&#10;AI-generated content may be incorrect.">
            <a:extLst>
              <a:ext uri="{FF2B5EF4-FFF2-40B4-BE49-F238E27FC236}">
                <a16:creationId xmlns:a16="http://schemas.microsoft.com/office/drawing/2014/main" id="{3783E9F8-112A-2683-BB7B-972AF4A2AF21}"/>
              </a:ext>
            </a:extLst>
          </p:cNvPr>
          <p:cNvPicPr>
            <a:picLocks noGrp="1" noChangeAspect="1"/>
          </p:cNvPicPr>
          <p:nvPr>
            <p:ph type="pic" sz="quarter" idx="14"/>
          </p:nvPr>
        </p:nvPicPr>
        <p:blipFill>
          <a:blip r:embed="rId6"/>
          <a:srcRect t="232" b="232"/>
          <a:stretch/>
        </p:blipFill>
        <p:spPr>
          <a:xfrm>
            <a:off x="5130089" y="3499920"/>
            <a:ext cx="3455678" cy="1942509"/>
          </a:xfrm>
          <a:prstGeom prst="rect">
            <a:avLst/>
          </a:prstGeom>
        </p:spPr>
      </p:pic>
    </p:spTree>
    <p:extLst>
      <p:ext uri="{BB962C8B-B14F-4D97-AF65-F5344CB8AC3E}">
        <p14:creationId xmlns:p14="http://schemas.microsoft.com/office/powerpoint/2010/main" val="13638137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CF2D7-EA9F-407F-B5EA-F9C2D6009C81}"/>
              </a:ext>
            </a:extLst>
          </p:cNvPr>
          <p:cNvSpPr>
            <a:spLocks noGrp="1"/>
          </p:cNvSpPr>
          <p:nvPr>
            <p:ph type="title"/>
          </p:nvPr>
        </p:nvSpPr>
        <p:spPr>
          <a:xfrm>
            <a:off x="248920" y="457200"/>
            <a:ext cx="5634366" cy="797782"/>
          </a:xfrm>
        </p:spPr>
        <p:txBody>
          <a:bodyPr/>
          <a:lstStyle/>
          <a:p>
            <a:r>
              <a:rPr lang="en-GB" dirty="0">
                <a:latin typeface="Calibri"/>
                <a:ea typeface="Calibri"/>
              </a:rPr>
              <a:t>I'M IN: The Inclusive Music Index</a:t>
            </a:r>
          </a:p>
        </p:txBody>
      </p:sp>
      <p:pic>
        <p:nvPicPr>
          <p:cNvPr id="10" name="Picture Placeholder 9">
            <a:extLst>
              <a:ext uri="{FF2B5EF4-FFF2-40B4-BE49-F238E27FC236}">
                <a16:creationId xmlns:a16="http://schemas.microsoft.com/office/drawing/2014/main" id="{BAD9B18B-2914-4901-924A-46BE940F9824}"/>
              </a:ext>
            </a:extLst>
          </p:cNvPr>
          <p:cNvPicPr>
            <a:picLocks noGrp="1" noChangeAspect="1"/>
          </p:cNvPicPr>
          <p:nvPr>
            <p:ph type="pic" idx="1"/>
          </p:nvPr>
        </p:nvPicPr>
        <p:blipFill rotWithShape="1">
          <a:blip r:embed="rId2"/>
          <a:srcRect l="-49986" t="-10708" r="-49986" b="-10708"/>
          <a:stretch/>
        </p:blipFill>
        <p:spPr>
          <a:xfrm>
            <a:off x="-1202587" y="636337"/>
            <a:ext cx="6759890" cy="4873625"/>
          </a:xfrm>
        </p:spPr>
      </p:pic>
      <p:pic>
        <p:nvPicPr>
          <p:cNvPr id="3" name="Picture 2" descr="A black and white logo&#10;&#10;AI-generated content may be incorrect.">
            <a:extLst>
              <a:ext uri="{FF2B5EF4-FFF2-40B4-BE49-F238E27FC236}">
                <a16:creationId xmlns:a16="http://schemas.microsoft.com/office/drawing/2014/main" id="{A135FD23-16FD-1A56-6360-3A3FB7F8AD46}"/>
              </a:ext>
            </a:extLst>
          </p:cNvPr>
          <p:cNvPicPr>
            <a:picLocks noChangeAspect="1"/>
          </p:cNvPicPr>
          <p:nvPr/>
        </p:nvPicPr>
        <p:blipFill>
          <a:blip r:embed="rId3"/>
          <a:stretch>
            <a:fillRect/>
          </a:stretch>
        </p:blipFill>
        <p:spPr>
          <a:xfrm>
            <a:off x="7429299" y="1804383"/>
            <a:ext cx="2763995" cy="501740"/>
          </a:xfrm>
          <a:prstGeom prst="rect">
            <a:avLst/>
          </a:prstGeom>
        </p:spPr>
      </p:pic>
      <p:sp>
        <p:nvSpPr>
          <p:cNvPr id="4" name="TextBox 3">
            <a:extLst>
              <a:ext uri="{FF2B5EF4-FFF2-40B4-BE49-F238E27FC236}">
                <a16:creationId xmlns:a16="http://schemas.microsoft.com/office/drawing/2014/main" id="{AE083005-178E-E48A-CDE3-F80954670C0A}"/>
              </a:ext>
            </a:extLst>
          </p:cNvPr>
          <p:cNvSpPr txBox="1"/>
          <p:nvPr/>
        </p:nvSpPr>
        <p:spPr>
          <a:xfrm>
            <a:off x="4769541" y="2306848"/>
            <a:ext cx="5307278"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b="1" dirty="0">
                <a:solidFill>
                  <a:srgbClr val="002060"/>
                </a:solidFill>
                <a:latin typeface="Calibri"/>
                <a:ea typeface="Calibri"/>
                <a:cs typeface="Calibri"/>
              </a:rPr>
              <a:t>“The overriding, energising overriding, energising message we took away was that diversity and inclusion means listening to and valuing our whole community, be it performers, accountants, audience members, programmers and house crew, and really giving thought to what makes our organisation a welcoming home to a wider group. </a:t>
            </a:r>
            <a:endParaRPr lang="en-US" sz="1600" b="1">
              <a:solidFill>
                <a:srgbClr val="002060"/>
              </a:solidFill>
              <a:latin typeface="Calibri"/>
              <a:ea typeface="Calibri"/>
              <a:cs typeface="Calibri"/>
            </a:endParaRPr>
          </a:p>
          <a:p>
            <a:endParaRPr lang="en-GB" sz="1600" b="1" dirty="0">
              <a:solidFill>
                <a:srgbClr val="002060"/>
              </a:solidFill>
              <a:latin typeface="Calibri"/>
              <a:ea typeface="Calibri"/>
              <a:cs typeface="Calibri"/>
            </a:endParaRPr>
          </a:p>
          <a:p>
            <a:r>
              <a:rPr lang="en-GB" sz="1600" b="1" dirty="0">
                <a:solidFill>
                  <a:srgbClr val="002060"/>
                </a:solidFill>
                <a:latin typeface="Calibri"/>
                <a:ea typeface="Calibri"/>
                <a:cs typeface="Calibri"/>
              </a:rPr>
              <a:t>We realised we needed to interrogate our decision-making, better communicate our values and throw open our curating to those with different perspectives and experiences.”</a:t>
            </a:r>
            <a:endParaRPr lang="en-US" sz="1600" b="1">
              <a:solidFill>
                <a:srgbClr val="002060"/>
              </a:solidFill>
              <a:latin typeface="Calibri"/>
              <a:ea typeface="Calibri"/>
              <a:cs typeface="Calibri"/>
            </a:endParaRPr>
          </a:p>
          <a:p>
            <a:endParaRPr lang="en-GB" sz="1600" b="1" dirty="0">
              <a:solidFill>
                <a:srgbClr val="002060"/>
              </a:solidFill>
              <a:latin typeface="Calibri"/>
              <a:ea typeface="Calibri"/>
              <a:cs typeface="Calibri"/>
            </a:endParaRPr>
          </a:p>
          <a:p>
            <a:r>
              <a:rPr lang="en-GB" sz="1600" b="1" dirty="0">
                <a:solidFill>
                  <a:srgbClr val="002060"/>
                </a:solidFill>
                <a:latin typeface="Calibri"/>
                <a:ea typeface="Calibri"/>
                <a:cs typeface="Calibri"/>
              </a:rPr>
              <a:t>Kings Place Music Foundation</a:t>
            </a:r>
          </a:p>
          <a:p>
            <a:pPr algn="l"/>
            <a:endParaRPr lang="en-GB" dirty="0"/>
          </a:p>
        </p:txBody>
      </p:sp>
    </p:spTree>
    <p:extLst>
      <p:ext uri="{BB962C8B-B14F-4D97-AF65-F5344CB8AC3E}">
        <p14:creationId xmlns:p14="http://schemas.microsoft.com/office/powerpoint/2010/main" val="27873588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758DF-9EE7-4BB1-A178-33F8AB03289D}"/>
              </a:ext>
            </a:extLst>
          </p:cNvPr>
          <p:cNvSpPr>
            <a:spLocks noGrp="1"/>
          </p:cNvSpPr>
          <p:nvPr>
            <p:ph type="title"/>
          </p:nvPr>
        </p:nvSpPr>
        <p:spPr/>
        <p:txBody>
          <a:bodyPr/>
          <a:lstStyle/>
          <a:p>
            <a:r>
              <a:rPr lang="en-GB" dirty="0"/>
              <a:t>Musicians of Change	</a:t>
            </a:r>
          </a:p>
        </p:txBody>
      </p:sp>
      <p:pic>
        <p:nvPicPr>
          <p:cNvPr id="9" name="Picture Placeholder 8">
            <a:extLst>
              <a:ext uri="{FF2B5EF4-FFF2-40B4-BE49-F238E27FC236}">
                <a16:creationId xmlns:a16="http://schemas.microsoft.com/office/drawing/2014/main" id="{E404013D-8C8B-48E6-8547-2360292D599E}"/>
              </a:ext>
            </a:extLst>
          </p:cNvPr>
          <p:cNvPicPr>
            <a:picLocks noGrp="1" noChangeAspect="1"/>
          </p:cNvPicPr>
          <p:nvPr>
            <p:ph type="pic" sz="quarter" idx="13"/>
          </p:nvPr>
        </p:nvPicPr>
        <p:blipFill>
          <a:blip r:embed="rId2"/>
          <a:srcRect t="5954" b="5954"/>
          <a:stretch>
            <a:fillRect/>
          </a:stretch>
        </p:blipFill>
        <p:spPr/>
      </p:pic>
      <p:pic>
        <p:nvPicPr>
          <p:cNvPr id="11" name="Picture Placeholder 10">
            <a:extLst>
              <a:ext uri="{FF2B5EF4-FFF2-40B4-BE49-F238E27FC236}">
                <a16:creationId xmlns:a16="http://schemas.microsoft.com/office/drawing/2014/main" id="{8F68FA8B-F98A-4FA6-BBCA-622CD780EA6B}"/>
              </a:ext>
            </a:extLst>
          </p:cNvPr>
          <p:cNvPicPr>
            <a:picLocks noGrp="1" noChangeAspect="1"/>
          </p:cNvPicPr>
          <p:nvPr>
            <p:ph type="pic" sz="quarter" idx="14"/>
          </p:nvPr>
        </p:nvPicPr>
        <p:blipFill>
          <a:blip r:embed="rId3"/>
          <a:srcRect t="8198" b="8198"/>
          <a:stretch>
            <a:fillRect/>
          </a:stretch>
        </p:blipFill>
        <p:spPr/>
      </p:pic>
      <p:pic>
        <p:nvPicPr>
          <p:cNvPr id="13" name="Picture Placeholder 12">
            <a:extLst>
              <a:ext uri="{FF2B5EF4-FFF2-40B4-BE49-F238E27FC236}">
                <a16:creationId xmlns:a16="http://schemas.microsoft.com/office/drawing/2014/main" id="{C11CE064-AF11-4E8D-BF5B-8FFD07A7A1D8}"/>
              </a:ext>
            </a:extLst>
          </p:cNvPr>
          <p:cNvPicPr>
            <a:picLocks noGrp="1" noChangeAspect="1"/>
          </p:cNvPicPr>
          <p:nvPr>
            <p:ph type="pic" sz="quarter" idx="17"/>
          </p:nvPr>
        </p:nvPicPr>
        <p:blipFill>
          <a:blip r:embed="rId4"/>
          <a:srcRect t="10496" b="10496"/>
          <a:stretch>
            <a:fillRect/>
          </a:stretch>
        </p:blipFill>
        <p:spPr/>
      </p:pic>
      <p:pic>
        <p:nvPicPr>
          <p:cNvPr id="15" name="Picture Placeholder 14">
            <a:extLst>
              <a:ext uri="{FF2B5EF4-FFF2-40B4-BE49-F238E27FC236}">
                <a16:creationId xmlns:a16="http://schemas.microsoft.com/office/drawing/2014/main" id="{53965D69-5746-4109-8668-F5FAC1B2D499}"/>
              </a:ext>
            </a:extLst>
          </p:cNvPr>
          <p:cNvPicPr>
            <a:picLocks noGrp="1" noChangeAspect="1"/>
          </p:cNvPicPr>
          <p:nvPr>
            <p:ph type="pic" sz="quarter" idx="18"/>
          </p:nvPr>
        </p:nvPicPr>
        <p:blipFill>
          <a:blip r:embed="rId5"/>
          <a:srcRect t="8112" b="8112"/>
          <a:stretch>
            <a:fillRect/>
          </a:stretch>
        </p:blipFill>
        <p:spPr/>
      </p:pic>
      <p:pic>
        <p:nvPicPr>
          <p:cNvPr id="3" name="Picture 2" descr="A group of people standing in a room&#10;&#10;AI-generated content may be incorrect.">
            <a:extLst>
              <a:ext uri="{FF2B5EF4-FFF2-40B4-BE49-F238E27FC236}">
                <a16:creationId xmlns:a16="http://schemas.microsoft.com/office/drawing/2014/main" id="{8CCD5473-6980-0631-DA3E-66DEDADB7EE8}"/>
              </a:ext>
            </a:extLst>
          </p:cNvPr>
          <p:cNvPicPr>
            <a:picLocks noChangeAspect="1"/>
          </p:cNvPicPr>
          <p:nvPr/>
        </p:nvPicPr>
        <p:blipFill>
          <a:blip r:embed="rId6"/>
          <a:srcRect l="-1329" t="17390" r="1661" b="231"/>
          <a:stretch>
            <a:fillRect/>
          </a:stretch>
        </p:blipFill>
        <p:spPr>
          <a:xfrm>
            <a:off x="500818" y="1416676"/>
            <a:ext cx="3398662" cy="2103554"/>
          </a:xfrm>
          <a:prstGeom prst="rect">
            <a:avLst/>
          </a:prstGeom>
        </p:spPr>
      </p:pic>
    </p:spTree>
    <p:extLst>
      <p:ext uri="{BB962C8B-B14F-4D97-AF65-F5344CB8AC3E}">
        <p14:creationId xmlns:p14="http://schemas.microsoft.com/office/powerpoint/2010/main" val="52300325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31622a6d-2a62-4bc4-9767-fc5f5c5106d0" xsi:nil="true"/>
    <FileType xmlns="8dd27960-f15a-4df3-bad6-d3d0c3f37d8b" xsi:nil="true"/>
    <lcf76f155ced4ddcb4097134ff3c332f xmlns="8dd27960-f15a-4df3-bad6-d3d0c3f37d8b">
      <Terms xmlns="http://schemas.microsoft.com/office/infopath/2007/PartnerControls"/>
    </lcf76f155ced4ddcb4097134ff3c332f>
    <n19d2656f54f4b29bbefaded98737593 xmlns="31622a6d-2a62-4bc4-9767-fc5f5c5106d0">
      <Terms xmlns="http://schemas.microsoft.com/office/infopath/2007/PartnerControls"/>
    </n19d2656f54f4b29bbefaded98737593>
    <ne92b2b147ea4948a159491f499cd0e1 xmlns="8dd27960-f15a-4df3-bad6-d3d0c3f37d8b">
      <Terms xmlns="http://schemas.microsoft.com/office/infopath/2007/PartnerControls"/>
    </ne92b2b147ea4948a159491f499cd0e1>
    <a92b30d7ef814d49a773e5852b2f581b xmlns="8dd27960-f15a-4df3-bad6-d3d0c3f37d8b">
      <Terms xmlns="http://schemas.microsoft.com/office/infopath/2007/PartnerControls"/>
    </a92b30d7ef814d49a773e5852b2f581b>
    <hdcbd3d6f0e54a4e9c8625069f23e362 xmlns="8dd27960-f15a-4df3-bad6-d3d0c3f37d8b">
      <Terms xmlns="http://schemas.microsoft.com/office/infopath/2007/PartnerControls"/>
    </hdcbd3d6f0e54a4e9c8625069f23e362>
    <ae2674345c3d4e9fa362e02d59c10fa6 xmlns="8dd27960-f15a-4df3-bad6-d3d0c3f37d8b">
      <Terms xmlns="http://schemas.microsoft.com/office/infopath/2007/PartnerControls"/>
    </ae2674345c3d4e9fa362e02d59c10fa6>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BED1D21A416304B8EE01FEE59FF6172" ma:contentTypeVersion="30" ma:contentTypeDescription="Create a new document." ma:contentTypeScope="" ma:versionID="b9100bf82490bea12c7cccb90ba2865b">
  <xsd:schema xmlns:xsd="http://www.w3.org/2001/XMLSchema" xmlns:xs="http://www.w3.org/2001/XMLSchema" xmlns:p="http://schemas.microsoft.com/office/2006/metadata/properties" xmlns:ns2="8dd27960-f15a-4df3-bad6-d3d0c3f37d8b" xmlns:ns3="31622a6d-2a62-4bc4-9767-fc5f5c5106d0" targetNamespace="http://schemas.microsoft.com/office/2006/metadata/properties" ma:root="true" ma:fieldsID="48becc3ef69505d62e78befff1e9d7d4" ns2:_="" ns3:_="">
    <xsd:import namespace="8dd27960-f15a-4df3-bad6-d3d0c3f37d8b"/>
    <xsd:import namespace="31622a6d-2a62-4bc4-9767-fc5f5c5106d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FileType" minOccurs="0"/>
                <xsd:element ref="ns2:MediaServiceBillingMetadata" minOccurs="0"/>
                <xsd:element ref="ns2:hdcbd3d6f0e54a4e9c8625069f23e362" minOccurs="0"/>
                <xsd:element ref="ns3:n19d2656f54f4b29bbefaded98737593" minOccurs="0"/>
                <xsd:element ref="ns2:ne92b2b147ea4948a159491f499cd0e1" minOccurs="0"/>
                <xsd:element ref="ns2:ae2674345c3d4e9fa362e02d59c10fa6" minOccurs="0"/>
                <xsd:element ref="ns2:a92b30d7ef814d49a773e5852b2f581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dd27960-f15a-4df3-bad6-d3d0c3f37d8b"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302ef00-e229-46e4-bb0b-edf5f8a2a6e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FileType" ma:index="26" nillable="true" ma:displayName="File Type" ma:format="Dropdown" ma:internalName="FileType">
      <xsd:simpleType>
        <xsd:restriction base="dms:Text">
          <xsd:maxLength value="25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element name="hdcbd3d6f0e54a4e9c8625069f23e362" ma:index="29" nillable="true" ma:taxonomy="true" ma:internalName="hdcbd3d6f0e54a4e9c8625069f23e362" ma:taxonomyFieldName="Labels" ma:displayName="Schools" ma:default="" ma:fieldId="{1dcbd3d6-f0e5-4a4e-9c86-25069f23e362}" ma:taxonomyMulti="true" ma:sspId="6302ef00-e229-46e4-bb0b-edf5f8a2a6e5" ma:termSetId="ceecdf75-112d-4bd4-a281-8d87ed49dd0b" ma:anchorId="00000000-0000-0000-0000-000000000000" ma:open="false" ma:isKeyword="false">
      <xsd:complexType>
        <xsd:sequence>
          <xsd:element ref="pc:Terms" minOccurs="0" maxOccurs="1"/>
        </xsd:sequence>
      </xsd:complexType>
    </xsd:element>
    <xsd:element name="ne92b2b147ea4948a159491f499cd0e1" ma:index="33" nillable="true" ma:taxonomy="true" ma:internalName="ne92b2b147ea4948a159491f499cd0e1" ma:taxonomyFieldName="Categories0" ma:displayName="Categories" ma:default="" ma:fieldId="{7e92b2b1-47ea-4948-a159-491f499cd0e1}" ma:taxonomyMulti="true" ma:sspId="6302ef00-e229-46e4-bb0b-edf5f8a2a6e5" ma:termSetId="f429bd01-968a-4fa0-8b24-aeaeaf250bc7" ma:anchorId="00000000-0000-0000-0000-000000000000" ma:open="false" ma:isKeyword="false">
      <xsd:complexType>
        <xsd:sequence>
          <xsd:element ref="pc:Terms" minOccurs="0" maxOccurs="1"/>
        </xsd:sequence>
      </xsd:complexType>
    </xsd:element>
    <xsd:element name="ae2674345c3d4e9fa362e02d59c10fa6" ma:index="35" nillable="true" ma:taxonomy="true" ma:internalName="ae2674345c3d4e9fa362e02d59c10fa6" ma:taxonomyFieldName="Projects" ma:displayName="Projects" ma:default="" ma:fieldId="{ae267434-5c3d-4e9f-a362-e02d59c10fa6}" ma:taxonomyMulti="true" ma:sspId="6302ef00-e229-46e4-bb0b-edf5f8a2a6e5" ma:termSetId="c4fb7deb-b9f2-4d73-baaf-5ac970d74e5d" ma:anchorId="00000000-0000-0000-0000-000000000000" ma:open="false" ma:isKeyword="false">
      <xsd:complexType>
        <xsd:sequence>
          <xsd:element ref="pc:Terms" minOccurs="0" maxOccurs="1"/>
        </xsd:sequence>
      </xsd:complexType>
    </xsd:element>
    <xsd:element name="a92b30d7ef814d49a773e5852b2f581b" ma:index="37" nillable="true" ma:taxonomy="true" ma:internalName="a92b30d7ef814d49a773e5852b2f581b" ma:taxonomyFieldName="Work_x0020_streams" ma:displayName="Work streams" ma:default="" ma:fieldId="{a92b30d7-ef81-4d49-a773-e5852b2f581b}" ma:taxonomyMulti="true" ma:sspId="6302ef00-e229-46e4-bb0b-edf5f8a2a6e5" ma:termSetId="15f586a7-edbd-441e-8f54-67953084cafd" ma:anchorId="00000000-0000-0000-0000-000000000000" ma:open="fals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31622a6d-2a62-4bc4-9767-fc5f5c5106d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fd05bac-552e-48c9-af47-dff3bed484ce}" ma:internalName="TaxCatchAll" ma:showField="CatchAllData" ma:web="31622a6d-2a62-4bc4-9767-fc5f5c5106d0">
      <xsd:complexType>
        <xsd:complexContent>
          <xsd:extension base="dms:MultiChoiceLookup">
            <xsd:sequence>
              <xsd:element name="Value" type="dms:Lookup" maxOccurs="unbounded" minOccurs="0" nillable="true"/>
            </xsd:sequence>
          </xsd:extension>
        </xsd:complexContent>
      </xsd:complexType>
    </xsd:element>
    <xsd:element name="n19d2656f54f4b29bbefaded98737593" ma:index="31" nillable="true" ma:taxonomy="true" ma:internalName="n19d2656f54f4b29bbefaded98737593" ma:taxonomyFieldName="Tags" ma:displayName="Audience" ma:default="" ma:fieldId="{719d2656-f54f-4b29-bbef-aded98737593}" ma:taxonomyMulti="true" ma:sspId="6302ef00-e229-46e4-bb0b-edf5f8a2a6e5" ma:termSetId="8ed8c9ea-7052-4c1d-a4d7-b9c10bffea6f"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7404292-1D0C-4928-B3FF-F26914D3BC22}">
  <ds:schemaRefs>
    <ds:schemaRef ds:uri="http://schemas.microsoft.com/office/2006/metadata/properties"/>
    <ds:schemaRef ds:uri="http://schemas.microsoft.com/office/infopath/2007/PartnerControls"/>
    <ds:schemaRef ds:uri="31622a6d-2a62-4bc4-9767-fc5f5c5106d0"/>
    <ds:schemaRef ds:uri="8dd27960-f15a-4df3-bad6-d3d0c3f37d8b"/>
  </ds:schemaRefs>
</ds:datastoreItem>
</file>

<file path=customXml/itemProps2.xml><?xml version="1.0" encoding="utf-8"?>
<ds:datastoreItem xmlns:ds="http://schemas.openxmlformats.org/officeDocument/2006/customXml" ds:itemID="{AEDE28E5-8BFB-4D02-B6ED-B8C24FEA0F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dd27960-f15a-4df3-bad6-d3d0c3f37d8b"/>
    <ds:schemaRef ds:uri="31622a6d-2a62-4bc4-9767-fc5f5c5106d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7AAFA60-38C6-4312-AC58-756A6878FF5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438</TotalTime>
  <Words>84</Words>
  <Application>Microsoft Office PowerPoint</Application>
  <PresentationFormat>Widescreen</PresentationFormat>
  <Paragraphs>17</Paragraphs>
  <Slides>10</Slides>
  <Notes>2</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Who are we?</vt:lpstr>
      <vt:lpstr>PowerPoint Presentation</vt:lpstr>
      <vt:lpstr>Flagship Schools Programme</vt:lpstr>
      <vt:lpstr>Pathways</vt:lpstr>
      <vt:lpstr>Champions</vt:lpstr>
      <vt:lpstr>Artists &amp; Ambassadors</vt:lpstr>
      <vt:lpstr>Many Voices</vt:lpstr>
      <vt:lpstr>I'M IN: The Inclusive Music Index</vt:lpstr>
      <vt:lpstr>Musicians of Change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Notes to the template</dc:title>
  <dc:creator>Kath Simpson</dc:creator>
  <cp:lastModifiedBy>Steph Walsh</cp:lastModifiedBy>
  <cp:revision>193</cp:revision>
  <dcterms:created xsi:type="dcterms:W3CDTF">2024-06-18T19:04:12Z</dcterms:created>
  <dcterms:modified xsi:type="dcterms:W3CDTF">2025-08-26T18:34:04Z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0x0101000BED1D21A416304B8EE01FEE59FF6172</vt:lpwstr>
  </property>
  <property fmtid="{D5CDD505-2E9C-101B-9397-08002B2CF9AE}" pid="3" name="Projects">
    <vt:lpwstr/>
  </property>
  <property fmtid="{D5CDD505-2E9C-101B-9397-08002B2CF9AE}" pid="4" name="MediaServiceImageTags">
    <vt:lpwstr/>
  </property>
  <property fmtid="{D5CDD505-2E9C-101B-9397-08002B2CF9AE}" pid="5" name="Labels">
    <vt:lpwstr/>
  </property>
  <property fmtid="{D5CDD505-2E9C-101B-9397-08002B2CF9AE}" pid="6" name="Work streams">
    <vt:lpwstr/>
  </property>
  <property fmtid="{D5CDD505-2E9C-101B-9397-08002B2CF9AE}" pid="7" name="Categories0">
    <vt:lpwstr/>
  </property>
  <property fmtid="{D5CDD505-2E9C-101B-9397-08002B2CF9AE}" pid="8" name="Work_x0020_streams">
    <vt:lpwstr/>
  </property>
  <property fmtid="{D5CDD505-2E9C-101B-9397-08002B2CF9AE}" pid="9" name="Tags">
    <vt:lpwstr/>
  </property>
</Properties>
</file>