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11"/>
  </p:handoutMasterIdLst>
  <p:sldIdLst>
    <p:sldId id="282" r:id="rId5"/>
    <p:sldId id="283" r:id="rId6"/>
    <p:sldId id="285" r:id="rId7"/>
    <p:sldId id="284" r:id="rId8"/>
    <p:sldId id="290" r:id="rId9"/>
    <p:sldId id="29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2E8"/>
    <a:srgbClr val="111E48"/>
    <a:srgbClr val="FF2B50"/>
    <a:srgbClr val="FFDF41"/>
    <a:srgbClr val="FF889E"/>
    <a:srgbClr val="DCE1EB"/>
    <a:srgbClr val="A5A9CA"/>
    <a:srgbClr val="414B84"/>
    <a:srgbClr val="FF5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695433-41CC-89A0-0B40-566912A1FD68}" v="228" dt="2025-08-26T16:49:19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 Walsh" userId="d4395278-bbc4-4569-bae7-08de1077a139" providerId="ADAL" clId="{7DF62630-3242-40B2-94E5-C61456061FE4}"/>
    <pc:docChg chg="modSld">
      <pc:chgData name="Steph Walsh" userId="d4395278-bbc4-4569-bae7-08de1077a139" providerId="ADAL" clId="{7DF62630-3242-40B2-94E5-C61456061FE4}" dt="2024-08-28T08:55:32.272" v="19"/>
      <pc:docMkLst>
        <pc:docMk/>
      </pc:docMkLst>
      <pc:sldChg chg="modAnim">
        <pc:chgData name="Steph Walsh" userId="d4395278-bbc4-4569-bae7-08de1077a139" providerId="ADAL" clId="{7DF62630-3242-40B2-94E5-C61456061FE4}" dt="2024-08-28T08:54:38.005" v="5"/>
        <pc:sldMkLst>
          <pc:docMk/>
          <pc:sldMk cId="3981708731" sldId="282"/>
        </pc:sldMkLst>
      </pc:sldChg>
      <pc:sldChg chg="modAnim">
        <pc:chgData name="Steph Walsh" userId="d4395278-bbc4-4569-bae7-08de1077a139" providerId="ADAL" clId="{7DF62630-3242-40B2-94E5-C61456061FE4}" dt="2024-08-28T08:54:58.923" v="10"/>
        <pc:sldMkLst>
          <pc:docMk/>
          <pc:sldMk cId="389473594" sldId="283"/>
        </pc:sldMkLst>
      </pc:sldChg>
      <pc:sldChg chg="modAnim">
        <pc:chgData name="Steph Walsh" userId="d4395278-bbc4-4569-bae7-08de1077a139" providerId="ADAL" clId="{7DF62630-3242-40B2-94E5-C61456061FE4}" dt="2024-08-28T08:55:11.076" v="13"/>
        <pc:sldMkLst>
          <pc:docMk/>
          <pc:sldMk cId="3655491231" sldId="284"/>
        </pc:sldMkLst>
      </pc:sldChg>
      <pc:sldChg chg="modAnim">
        <pc:chgData name="Steph Walsh" userId="d4395278-bbc4-4569-bae7-08de1077a139" providerId="ADAL" clId="{7DF62630-3242-40B2-94E5-C61456061FE4}" dt="2024-08-28T08:55:23.255" v="16"/>
        <pc:sldMkLst>
          <pc:docMk/>
          <pc:sldMk cId="458367497" sldId="285"/>
        </pc:sldMkLst>
      </pc:sldChg>
      <pc:sldChg chg="modAnim">
        <pc:chgData name="Steph Walsh" userId="d4395278-bbc4-4569-bae7-08de1077a139" providerId="ADAL" clId="{7DF62630-3242-40B2-94E5-C61456061FE4}" dt="2024-08-28T08:55:32.272" v="19"/>
        <pc:sldMkLst>
          <pc:docMk/>
          <pc:sldMk cId="3115571101" sldId="290"/>
        </pc:sldMkLst>
      </pc:sldChg>
    </pc:docChg>
  </pc:docChgLst>
  <pc:docChgLst>
    <pc:chgData name="Roz De Vile" userId="S::roz@musicmasters.org.uk::e65280b5-84ef-4bab-8aba-f7fc07f7cedc" providerId="AD" clId="Web-{22695433-41CC-89A0-0B40-566912A1FD68}"/>
    <pc:docChg chg="addSld modSld sldOrd">
      <pc:chgData name="Roz De Vile" userId="S::roz@musicmasters.org.uk::e65280b5-84ef-4bab-8aba-f7fc07f7cedc" providerId="AD" clId="Web-{22695433-41CC-89A0-0B40-566912A1FD68}" dt="2025-08-26T16:49:19.653" v="155" actId="1076"/>
      <pc:docMkLst>
        <pc:docMk/>
      </pc:docMkLst>
      <pc:sldChg chg="addSp delSp modSp delAnim">
        <pc:chgData name="Roz De Vile" userId="S::roz@musicmasters.org.uk::e65280b5-84ef-4bab-8aba-f7fc07f7cedc" providerId="AD" clId="Web-{22695433-41CC-89A0-0B40-566912A1FD68}" dt="2025-08-26T16:28:05.321" v="26"/>
        <pc:sldMkLst>
          <pc:docMk/>
          <pc:sldMk cId="3981708731" sldId="282"/>
        </pc:sldMkLst>
        <pc:spChg chg="mod">
          <ac:chgData name="Roz De Vile" userId="S::roz@musicmasters.org.uk::e65280b5-84ef-4bab-8aba-f7fc07f7cedc" providerId="AD" clId="Web-{22695433-41CC-89A0-0B40-566912A1FD68}" dt="2025-08-26T16:18:50.174" v="1" actId="20577"/>
          <ac:spMkLst>
            <pc:docMk/>
            <pc:sldMk cId="3981708731" sldId="282"/>
            <ac:spMk id="2" creationId="{70F71EF9-0D54-48FD-B3C3-8C7A54400931}"/>
          </ac:spMkLst>
        </pc:spChg>
        <pc:spChg chg="del">
          <ac:chgData name="Roz De Vile" userId="S::roz@musicmasters.org.uk::e65280b5-84ef-4bab-8aba-f7fc07f7cedc" providerId="AD" clId="Web-{22695433-41CC-89A0-0B40-566912A1FD68}" dt="2025-08-26T16:27:15.397" v="14"/>
          <ac:spMkLst>
            <pc:docMk/>
            <pc:sldMk cId="3981708731" sldId="282"/>
            <ac:spMk id="3" creationId="{00F54F91-8F74-DEF2-F6D9-DE7827C7D07D}"/>
          </ac:spMkLst>
        </pc:spChg>
        <pc:spChg chg="add del mod">
          <ac:chgData name="Roz De Vile" userId="S::roz@musicmasters.org.uk::e65280b5-84ef-4bab-8aba-f7fc07f7cedc" providerId="AD" clId="Web-{22695433-41CC-89A0-0B40-566912A1FD68}" dt="2025-08-26T16:27:19.710" v="15"/>
          <ac:spMkLst>
            <pc:docMk/>
            <pc:sldMk cId="3981708731" sldId="282"/>
            <ac:spMk id="5" creationId="{E1C92760-96BD-E48C-B510-541D8C620E4F}"/>
          </ac:spMkLst>
        </pc:spChg>
        <pc:picChg chg="mod">
          <ac:chgData name="Roz De Vile" userId="S::roz@musicmasters.org.uk::e65280b5-84ef-4bab-8aba-f7fc07f7cedc" providerId="AD" clId="Web-{22695433-41CC-89A0-0B40-566912A1FD68}" dt="2025-08-26T16:28:05.321" v="26"/>
          <ac:picMkLst>
            <pc:docMk/>
            <pc:sldMk cId="3981708731" sldId="282"/>
            <ac:picMk id="8" creationId="{4E0106D2-7118-FE82-24E8-A81D04639614}"/>
          </ac:picMkLst>
        </pc:picChg>
        <pc:picChg chg="mod">
          <ac:chgData name="Roz De Vile" userId="S::roz@musicmasters.org.uk::e65280b5-84ef-4bab-8aba-f7fc07f7cedc" providerId="AD" clId="Web-{22695433-41CC-89A0-0B40-566912A1FD68}" dt="2025-08-26T16:27:23.726" v="17" actId="14100"/>
          <ac:picMkLst>
            <pc:docMk/>
            <pc:sldMk cId="3981708731" sldId="282"/>
            <ac:picMk id="10" creationId="{E5AE3AEF-95F0-67AA-74D9-9C5DADCC4470}"/>
          </ac:picMkLst>
        </pc:picChg>
        <pc:picChg chg="mod">
          <ac:chgData name="Roz De Vile" userId="S::roz@musicmasters.org.uk::e65280b5-84ef-4bab-8aba-f7fc07f7cedc" providerId="AD" clId="Web-{22695433-41CC-89A0-0B40-566912A1FD68}" dt="2025-08-26T16:27:56.446" v="25"/>
          <ac:picMkLst>
            <pc:docMk/>
            <pc:sldMk cId="3981708731" sldId="282"/>
            <ac:picMk id="14" creationId="{63623B0E-F8E1-401E-55A5-75350F22EC81}"/>
          </ac:picMkLst>
        </pc:picChg>
        <pc:picChg chg="mod">
          <ac:chgData name="Roz De Vile" userId="S::roz@musicmasters.org.uk::e65280b5-84ef-4bab-8aba-f7fc07f7cedc" providerId="AD" clId="Web-{22695433-41CC-89A0-0B40-566912A1FD68}" dt="2025-08-26T16:27:32.492" v="21" actId="14100"/>
          <ac:picMkLst>
            <pc:docMk/>
            <pc:sldMk cId="3981708731" sldId="282"/>
            <ac:picMk id="18" creationId="{0323E1B7-5CED-35B8-CFDD-A0F69D152FA4}"/>
          </ac:picMkLst>
        </pc:picChg>
      </pc:sldChg>
      <pc:sldChg chg="addSp modSp">
        <pc:chgData name="Roz De Vile" userId="S::roz@musicmasters.org.uk::e65280b5-84ef-4bab-8aba-f7fc07f7cedc" providerId="AD" clId="Web-{22695433-41CC-89A0-0B40-566912A1FD68}" dt="2025-08-26T16:48:39.105" v="132" actId="1076"/>
        <pc:sldMkLst>
          <pc:docMk/>
          <pc:sldMk cId="389473594" sldId="283"/>
        </pc:sldMkLst>
        <pc:spChg chg="mod">
          <ac:chgData name="Roz De Vile" userId="S::roz@musicmasters.org.uk::e65280b5-84ef-4bab-8aba-f7fc07f7cedc" providerId="AD" clId="Web-{22695433-41CC-89A0-0B40-566912A1FD68}" dt="2025-08-26T16:27:05.006" v="13" actId="1076"/>
          <ac:spMkLst>
            <pc:docMk/>
            <pc:sldMk cId="389473594" sldId="283"/>
            <ac:spMk id="2" creationId="{70F71EF9-0D54-48FD-B3C3-8C7A54400931}"/>
          </ac:spMkLst>
        </pc:spChg>
        <pc:spChg chg="mod">
          <ac:chgData name="Roz De Vile" userId="S::roz@musicmasters.org.uk::e65280b5-84ef-4bab-8aba-f7fc07f7cedc" providerId="AD" clId="Web-{22695433-41CC-89A0-0B40-566912A1FD68}" dt="2025-08-26T16:27:00.834" v="12" actId="20577"/>
          <ac:spMkLst>
            <pc:docMk/>
            <pc:sldMk cId="389473594" sldId="283"/>
            <ac:spMk id="3" creationId="{00F54F91-8F74-DEF2-F6D9-DE7827C7D07D}"/>
          </ac:spMkLst>
        </pc:spChg>
        <pc:spChg chg="add mod">
          <ac:chgData name="Roz De Vile" userId="S::roz@musicmasters.org.uk::e65280b5-84ef-4bab-8aba-f7fc07f7cedc" providerId="AD" clId="Web-{22695433-41CC-89A0-0B40-566912A1FD68}" dt="2025-08-26T16:48:39.105" v="132" actId="1076"/>
          <ac:spMkLst>
            <pc:docMk/>
            <pc:sldMk cId="389473594" sldId="283"/>
            <ac:spMk id="4" creationId="{E48750EB-511F-A644-3E9E-85C1785F9F11}"/>
          </ac:spMkLst>
        </pc:spChg>
        <pc:picChg chg="mod">
          <ac:chgData name="Roz De Vile" userId="S::roz@musicmasters.org.uk::e65280b5-84ef-4bab-8aba-f7fc07f7cedc" providerId="AD" clId="Web-{22695433-41CC-89A0-0B40-566912A1FD68}" dt="2025-08-26T16:47:16.726" v="101" actId="1076"/>
          <ac:picMkLst>
            <pc:docMk/>
            <pc:sldMk cId="389473594" sldId="283"/>
            <ac:picMk id="10" creationId="{E5AE3AEF-95F0-67AA-74D9-9C5DADCC4470}"/>
          </ac:picMkLst>
        </pc:picChg>
      </pc:sldChg>
      <pc:sldChg chg="modSp">
        <pc:chgData name="Roz De Vile" userId="S::roz@musicmasters.org.uk::e65280b5-84ef-4bab-8aba-f7fc07f7cedc" providerId="AD" clId="Web-{22695433-41CC-89A0-0B40-566912A1FD68}" dt="2025-08-26T16:34:48.260" v="74" actId="14100"/>
        <pc:sldMkLst>
          <pc:docMk/>
          <pc:sldMk cId="3655491231" sldId="284"/>
        </pc:sldMkLst>
        <pc:spChg chg="mod">
          <ac:chgData name="Roz De Vile" userId="S::roz@musicmasters.org.uk::e65280b5-84ef-4bab-8aba-f7fc07f7cedc" providerId="AD" clId="Web-{22695433-41CC-89A0-0B40-566912A1FD68}" dt="2025-08-26T16:31:22.688" v="56" actId="20577"/>
          <ac:spMkLst>
            <pc:docMk/>
            <pc:sldMk cId="3655491231" sldId="284"/>
            <ac:spMk id="2" creationId="{70F71EF9-0D54-48FD-B3C3-8C7A54400931}"/>
          </ac:spMkLst>
        </pc:spChg>
        <pc:spChg chg="mod">
          <ac:chgData name="Roz De Vile" userId="S::roz@musicmasters.org.uk::e65280b5-84ef-4bab-8aba-f7fc07f7cedc" providerId="AD" clId="Web-{22695433-41CC-89A0-0B40-566912A1FD68}" dt="2025-08-26T16:34:48.260" v="74" actId="14100"/>
          <ac:spMkLst>
            <pc:docMk/>
            <pc:sldMk cId="3655491231" sldId="284"/>
            <ac:spMk id="3" creationId="{00F54F91-8F74-DEF2-F6D9-DE7827C7D07D}"/>
          </ac:spMkLst>
        </pc:spChg>
      </pc:sldChg>
      <pc:sldChg chg="modSp ord">
        <pc:chgData name="Roz De Vile" userId="S::roz@musicmasters.org.uk::e65280b5-84ef-4bab-8aba-f7fc07f7cedc" providerId="AD" clId="Web-{22695433-41CC-89A0-0B40-566912A1FD68}" dt="2025-08-26T16:34:15.774" v="68" actId="20577"/>
        <pc:sldMkLst>
          <pc:docMk/>
          <pc:sldMk cId="458367497" sldId="285"/>
        </pc:sldMkLst>
        <pc:spChg chg="mod">
          <ac:chgData name="Roz De Vile" userId="S::roz@musicmasters.org.uk::e65280b5-84ef-4bab-8aba-f7fc07f7cedc" providerId="AD" clId="Web-{22695433-41CC-89A0-0B40-566912A1FD68}" dt="2025-08-26T16:28:27.181" v="29" actId="20577"/>
          <ac:spMkLst>
            <pc:docMk/>
            <pc:sldMk cId="458367497" sldId="285"/>
            <ac:spMk id="2" creationId="{70F71EF9-0D54-48FD-B3C3-8C7A54400931}"/>
          </ac:spMkLst>
        </pc:spChg>
        <pc:spChg chg="mod">
          <ac:chgData name="Roz De Vile" userId="S::roz@musicmasters.org.uk::e65280b5-84ef-4bab-8aba-f7fc07f7cedc" providerId="AD" clId="Web-{22695433-41CC-89A0-0B40-566912A1FD68}" dt="2025-08-26T16:34:15.774" v="68" actId="20577"/>
          <ac:spMkLst>
            <pc:docMk/>
            <pc:sldMk cId="458367497" sldId="285"/>
            <ac:spMk id="3" creationId="{00F54F91-8F74-DEF2-F6D9-DE7827C7D07D}"/>
          </ac:spMkLst>
        </pc:spChg>
        <pc:picChg chg="mod">
          <ac:chgData name="Roz De Vile" userId="S::roz@musicmasters.org.uk::e65280b5-84ef-4bab-8aba-f7fc07f7cedc" providerId="AD" clId="Web-{22695433-41CC-89A0-0B40-566912A1FD68}" dt="2025-08-26T16:29:16.308" v="35" actId="1076"/>
          <ac:picMkLst>
            <pc:docMk/>
            <pc:sldMk cId="458367497" sldId="285"/>
            <ac:picMk id="10" creationId="{E5AE3AEF-95F0-67AA-74D9-9C5DADCC4470}"/>
          </ac:picMkLst>
        </pc:picChg>
      </pc:sldChg>
      <pc:sldChg chg="modSp">
        <pc:chgData name="Roz De Vile" userId="S::roz@musicmasters.org.uk::e65280b5-84ef-4bab-8aba-f7fc07f7cedc" providerId="AD" clId="Web-{22695433-41CC-89A0-0B40-566912A1FD68}" dt="2025-08-26T16:35:31.043" v="86" actId="14100"/>
        <pc:sldMkLst>
          <pc:docMk/>
          <pc:sldMk cId="3115571101" sldId="290"/>
        </pc:sldMkLst>
        <pc:spChg chg="mod">
          <ac:chgData name="Roz De Vile" userId="S::roz@musicmasters.org.uk::e65280b5-84ef-4bab-8aba-f7fc07f7cedc" providerId="AD" clId="Web-{22695433-41CC-89A0-0B40-566912A1FD68}" dt="2025-08-26T16:35:31.043" v="86" actId="14100"/>
          <ac:spMkLst>
            <pc:docMk/>
            <pc:sldMk cId="3115571101" sldId="290"/>
            <ac:spMk id="2" creationId="{70F71EF9-0D54-48FD-B3C3-8C7A54400931}"/>
          </ac:spMkLst>
        </pc:spChg>
        <pc:spChg chg="mod">
          <ac:chgData name="Roz De Vile" userId="S::roz@musicmasters.org.uk::e65280b5-84ef-4bab-8aba-f7fc07f7cedc" providerId="AD" clId="Web-{22695433-41CC-89A0-0B40-566912A1FD68}" dt="2025-08-26T16:35:26.480" v="85" actId="20577"/>
          <ac:spMkLst>
            <pc:docMk/>
            <pc:sldMk cId="3115571101" sldId="290"/>
            <ac:spMk id="3" creationId="{00F54F91-8F74-DEF2-F6D9-DE7827C7D07D}"/>
          </ac:spMkLst>
        </pc:spChg>
      </pc:sldChg>
      <pc:sldChg chg="addSp delSp modSp add ord replId delAnim">
        <pc:chgData name="Roz De Vile" userId="S::roz@musicmasters.org.uk::e65280b5-84ef-4bab-8aba-f7fc07f7cedc" providerId="AD" clId="Web-{22695433-41CC-89A0-0B40-566912A1FD68}" dt="2025-08-26T16:49:19.653" v="155" actId="1076"/>
        <pc:sldMkLst>
          <pc:docMk/>
          <pc:sldMk cId="1285578452" sldId="291"/>
        </pc:sldMkLst>
        <pc:spChg chg="mod">
          <ac:chgData name="Roz De Vile" userId="S::roz@musicmasters.org.uk::e65280b5-84ef-4bab-8aba-f7fc07f7cedc" providerId="AD" clId="Web-{22695433-41CC-89A0-0B40-566912A1FD68}" dt="2025-08-26T16:49:15.778" v="153" actId="20577"/>
          <ac:spMkLst>
            <pc:docMk/>
            <pc:sldMk cId="1285578452" sldId="291"/>
            <ac:spMk id="2" creationId="{2D50B885-4EEA-BBD5-A4E6-0DF4B271D590}"/>
          </ac:spMkLst>
        </pc:spChg>
        <pc:spChg chg="del">
          <ac:chgData name="Roz De Vile" userId="S::roz@musicmasters.org.uk::e65280b5-84ef-4bab-8aba-f7fc07f7cedc" providerId="AD" clId="Web-{22695433-41CC-89A0-0B40-566912A1FD68}" dt="2025-08-26T16:36:22.685" v="95"/>
          <ac:spMkLst>
            <pc:docMk/>
            <pc:sldMk cId="1285578452" sldId="291"/>
            <ac:spMk id="3" creationId="{0F46AFBD-8A2C-7EAA-52B5-B93899E98511}"/>
          </ac:spMkLst>
        </pc:spChg>
        <pc:spChg chg="add del mod">
          <ac:chgData name="Roz De Vile" userId="S::roz@musicmasters.org.uk::e65280b5-84ef-4bab-8aba-f7fc07f7cedc" providerId="AD" clId="Web-{22695433-41CC-89A0-0B40-566912A1FD68}" dt="2025-08-26T16:36:24.685" v="96"/>
          <ac:spMkLst>
            <pc:docMk/>
            <pc:sldMk cId="1285578452" sldId="291"/>
            <ac:spMk id="5" creationId="{7954006A-59D2-0E1A-16DF-E5F9C7113223}"/>
          </ac:spMkLst>
        </pc:spChg>
        <pc:spChg chg="add del mod">
          <ac:chgData name="Roz De Vile" userId="S::roz@musicmasters.org.uk::e65280b5-84ef-4bab-8aba-f7fc07f7cedc" providerId="AD" clId="Web-{22695433-41CC-89A0-0B40-566912A1FD68}" dt="2025-08-26T16:36:27.404" v="97"/>
          <ac:spMkLst>
            <pc:docMk/>
            <pc:sldMk cId="1285578452" sldId="291"/>
            <ac:spMk id="7" creationId="{5420A36B-657D-F34E-A159-C0F6199CBF38}"/>
          </ac:spMkLst>
        </pc:spChg>
        <pc:picChg chg="add mod">
          <ac:chgData name="Roz De Vile" userId="S::roz@musicmasters.org.uk::e65280b5-84ef-4bab-8aba-f7fc07f7cedc" providerId="AD" clId="Web-{22695433-41CC-89A0-0B40-566912A1FD68}" dt="2025-08-26T16:49:19.653" v="155" actId="1076"/>
          <ac:picMkLst>
            <pc:docMk/>
            <pc:sldMk cId="1285578452" sldId="291"/>
            <ac:picMk id="8" creationId="{C522859C-A2D0-33CA-C8EA-54589E53C1E9}"/>
          </ac:picMkLst>
        </pc:picChg>
        <pc:picChg chg="del">
          <ac:chgData name="Roz De Vile" userId="S::roz@musicmasters.org.uk::e65280b5-84ef-4bab-8aba-f7fc07f7cedc" providerId="AD" clId="Web-{22695433-41CC-89A0-0B40-566912A1FD68}" dt="2025-08-26T16:36:20.076" v="94"/>
          <ac:picMkLst>
            <pc:docMk/>
            <pc:sldMk cId="1285578452" sldId="291"/>
            <ac:picMk id="10" creationId="{0367232C-A1D2-1842-8AE4-9B786D4AD2A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352F15-C306-65FB-C7AD-6F07391FF9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BCC4E-6256-52C2-C23B-107E322E09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8B7C9-D685-6F48-BAC3-674E5ED69D40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95580-374B-D3BB-5280-CB68A5AEE7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F2550-02DC-23A3-E6E7-96A819E226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88C97-8FAB-B64E-BF51-167FFD673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363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1550500"/>
            <a:ext cx="7228840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5DFAD-84A5-0876-AC21-E62547E4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9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FF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A6F42-7A44-45A0-0361-E118277A6C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133534"/>
            <a:ext cx="9144000" cy="590931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4800"/>
            </a:lvl1pPr>
          </a:lstStyle>
          <a:p>
            <a:r>
              <a:rPr lang="en-GB"/>
              <a:t>“Click to edit quote”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041F2-5C4E-C91B-9AE7-086090185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D11B9F7-C88B-C7CF-DAAC-90833443B5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3002" y="889002"/>
            <a:ext cx="5968998" cy="596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73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DCE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A6F42-7A44-45A0-0361-E118277A6C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133534"/>
            <a:ext cx="9144000" cy="590931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4800">
                <a:solidFill>
                  <a:srgbClr val="111E48"/>
                </a:solidFill>
              </a:defRPr>
            </a:lvl1pPr>
          </a:lstStyle>
          <a:p>
            <a:r>
              <a:rPr lang="en-GB"/>
              <a:t>“Click to edit quote”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041F2-5C4E-C91B-9AE7-086090185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43FA4D-0882-BE0E-525F-2A66C6FF26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5968998" cy="596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71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rgbClr val="FF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A6F42-7A44-45A0-0361-E118277A6C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133534"/>
            <a:ext cx="9144000" cy="590931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4800"/>
            </a:lvl1pPr>
          </a:lstStyle>
          <a:p>
            <a:r>
              <a:rPr lang="en-GB"/>
              <a:t>“Click to edit quote”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041F2-5C4E-C91B-9AE7-086090185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D11B9F7-C88B-C7CF-DAAC-90833443B5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2" y="0"/>
            <a:ext cx="5968998" cy="596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99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510DE8-EBDF-1CE2-3A1B-CC5425CAC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11694160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2D676-5D71-A6C4-A7BF-0DCF2F211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510DE8-EBDF-1CE2-3A1B-CC5425CAC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5628324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B051474-E608-3485-8729-483593BA0E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4757" y="1482724"/>
            <a:ext cx="5628323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CB581-678C-94B7-9578-15D563D2C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84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510DE8-EBDF-1CE2-3A1B-CC5425CAC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11694160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1BACD9-AB9D-CF0E-9FD5-B85DE0F36BC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9238" y="965200"/>
            <a:ext cx="8950325" cy="3857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2B50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42727-31B7-D268-FFDB-C41F1F2D6C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82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510DE8-EBDF-1CE2-3A1B-CC5425CAC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5720080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1BACD9-AB9D-CF0E-9FD5-B85DE0F36BC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9238" y="965200"/>
            <a:ext cx="8950325" cy="3857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2B50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554FAA3-AB74-D878-E6EF-B64B3ED11C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23000" y="1482724"/>
            <a:ext cx="5720080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C00CE-E3CD-11C9-4333-E48C9EE81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35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5379720" cy="12187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9E6C2-6061-09D4-DD87-3D2682514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07676D7-85B9-568B-E549-C640236566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5720080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defRPr sz="18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571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BF3-159A-9A83-DC75-DB0BD243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4C1D9-22C1-94A4-425B-799CF9EA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08750"/>
            <a:ext cx="1447800" cy="130805"/>
          </a:xfrm>
          <a:prstGeom prst="rect">
            <a:avLst/>
          </a:prstGeom>
        </p:spPr>
        <p:txBody>
          <a:bodyPr/>
          <a:lstStyle>
            <a:lvl1pPr>
              <a:defRPr sz="850"/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98D01-1829-A7B0-31BA-D92933FF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508750"/>
            <a:ext cx="4114800" cy="130805"/>
          </a:xfrm>
          <a:prstGeom prst="rect">
            <a:avLst/>
          </a:prstGeom>
        </p:spPr>
        <p:txBody>
          <a:bodyPr/>
          <a:lstStyle>
            <a:lvl1pPr algn="l">
              <a:defRPr sz="85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745FB-B54A-758A-346E-4B052296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498590"/>
            <a:ext cx="2743200" cy="130805"/>
          </a:xfrm>
          <a:prstGeom prst="rect">
            <a:avLst/>
          </a:prstGeom>
        </p:spPr>
        <p:txBody>
          <a:bodyPr/>
          <a:lstStyle>
            <a:lvl1pPr>
              <a:defRPr sz="850"/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F54315-00C6-E540-2FA5-D52F66A98D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9238" y="1300163"/>
            <a:ext cx="3774122" cy="18796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E590804-A5FA-FFA9-A683-0C4DF73028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6558" y="1300163"/>
            <a:ext cx="3774122" cy="18796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A5A46FE-F2E6-24D4-B8EC-E1683B1F2C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3878" y="1300163"/>
            <a:ext cx="3774122" cy="18796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2E4A21-4D7A-E39F-AB8C-30B558627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239" y="3429000"/>
            <a:ext cx="3692842" cy="2473325"/>
          </a:xfrm>
          <a:prstGeom prst="rect">
            <a:avLst/>
          </a:prstGeom>
        </p:spPr>
        <p:txBody>
          <a:bodyPr/>
          <a:lstStyle>
            <a:lvl1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18ED723-5C48-B503-0729-C170EA4546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01479" y="3429000"/>
            <a:ext cx="3692842" cy="2473325"/>
          </a:xfrm>
          <a:prstGeom prst="rect">
            <a:avLst/>
          </a:prstGeom>
        </p:spPr>
        <p:txBody>
          <a:bodyPr/>
          <a:lstStyle>
            <a:lvl1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FAF9CCE-73C3-6CA2-E019-18F873D0F6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3559" y="3429000"/>
            <a:ext cx="3692842" cy="2473325"/>
          </a:xfrm>
          <a:prstGeom prst="rect">
            <a:avLst/>
          </a:prstGeom>
        </p:spPr>
        <p:txBody>
          <a:bodyPr/>
          <a:lstStyle>
            <a:lvl1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BEC408-303F-A46E-5362-DD40875B6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96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BF3-159A-9A83-DC75-DB0BD243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4C1D9-22C1-94A4-425B-799CF9EA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08750"/>
            <a:ext cx="1447800" cy="130805"/>
          </a:xfrm>
          <a:prstGeom prst="rect">
            <a:avLst/>
          </a:prstGeom>
        </p:spPr>
        <p:txBody>
          <a:bodyPr/>
          <a:lstStyle>
            <a:lvl1pPr>
              <a:defRPr sz="850"/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98D01-1829-A7B0-31BA-D92933FF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508750"/>
            <a:ext cx="4114800" cy="130805"/>
          </a:xfrm>
          <a:prstGeom prst="rect">
            <a:avLst/>
          </a:prstGeom>
        </p:spPr>
        <p:txBody>
          <a:bodyPr/>
          <a:lstStyle>
            <a:lvl1pPr algn="l">
              <a:defRPr sz="85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745FB-B54A-758A-346E-4B052296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498590"/>
            <a:ext cx="2743200" cy="130805"/>
          </a:xfrm>
          <a:prstGeom prst="rect">
            <a:avLst/>
          </a:prstGeom>
        </p:spPr>
        <p:txBody>
          <a:bodyPr/>
          <a:lstStyle>
            <a:lvl1pPr>
              <a:defRPr sz="850"/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F54315-00C6-E540-2FA5-D52F66A98D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60839" y="1352550"/>
            <a:ext cx="3692842" cy="216788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E590804-A5FA-FFA9-A683-0C4DF73028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62279" y="1342707"/>
            <a:ext cx="3880482" cy="216788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2E4A21-4D7A-E39F-AB8C-30B558627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239" y="1251268"/>
            <a:ext cx="3692842" cy="4651057"/>
          </a:xfrm>
          <a:prstGeom prst="rect">
            <a:avLst/>
          </a:prstGeom>
        </p:spPr>
        <p:txBody>
          <a:bodyPr/>
          <a:lstStyle>
            <a:lvl1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56C6B4A1-75D3-F1DD-2C0C-5148D1188B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60839" y="3773170"/>
            <a:ext cx="3692842" cy="216788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7CC07D4-1576-F2B0-C93E-B0D45E3A6A7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62279" y="3763327"/>
            <a:ext cx="3880482" cy="216788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BAF62E-53C6-A2FD-85E7-9EE638AEEC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6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1550500"/>
            <a:ext cx="7228840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A166B1-0DB8-5B52-3428-B3C7498A9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86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BF3-159A-9A83-DC75-DB0BD243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4C1D9-22C1-94A4-425B-799CF9EA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08750"/>
            <a:ext cx="1447800" cy="130805"/>
          </a:xfrm>
          <a:prstGeom prst="rect">
            <a:avLst/>
          </a:prstGeom>
        </p:spPr>
        <p:txBody>
          <a:bodyPr/>
          <a:lstStyle>
            <a:lvl1pPr>
              <a:defRPr sz="850"/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98D01-1829-A7B0-31BA-D92933FF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508750"/>
            <a:ext cx="4114800" cy="130805"/>
          </a:xfrm>
          <a:prstGeom prst="rect">
            <a:avLst/>
          </a:prstGeom>
        </p:spPr>
        <p:txBody>
          <a:bodyPr/>
          <a:lstStyle>
            <a:lvl1pPr algn="l">
              <a:defRPr sz="85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745FB-B54A-758A-346E-4B052296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498590"/>
            <a:ext cx="2743200" cy="130805"/>
          </a:xfrm>
          <a:prstGeom prst="rect">
            <a:avLst/>
          </a:prstGeom>
        </p:spPr>
        <p:txBody>
          <a:bodyPr/>
          <a:lstStyle>
            <a:lvl1pPr>
              <a:defRPr sz="850"/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E590804-A5FA-FFA9-A683-0C4DF73028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94480" y="1251267"/>
            <a:ext cx="7848281" cy="507841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2E4A21-4D7A-E39F-AB8C-30B558627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239" y="1251268"/>
            <a:ext cx="3692842" cy="4651057"/>
          </a:xfrm>
          <a:prstGeom prst="rect">
            <a:avLst/>
          </a:prstGeom>
        </p:spPr>
        <p:txBody>
          <a:bodyPr/>
          <a:lstStyle>
            <a:lvl1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95DD5F-5B4D-B98B-7C94-3C6AD95B27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9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86A0CB3-539D-A242-98DB-628D69C6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1466459-C941-472E-CC1F-60F6CF3C8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AB01FC-A789-2A26-4626-43970D7AD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CE263-4B3B-2FB1-D997-0D291A295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9D8A75-E05B-A5E8-C7E2-02F688E4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007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B481D-66A9-DF36-5D25-C6A4F45BF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2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Circular Std Bold" panose="020B0604020101020102" pitchFamily="34" charset="77"/>
                <a:cs typeface="Circular Std Bold" panose="020B0604020101020102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8BAE26-2415-09C9-5077-E7F49AFC7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8920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EDB96-3B11-8C74-6646-E7428EC5F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Circular Std Bold" panose="020B0604020101020102" pitchFamily="34" charset="77"/>
                <a:cs typeface="Circular Std Bold" panose="020B0604020101020102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0566B-50F8-020B-06D5-D2D28CAE4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C08B0B0-F8BA-0998-D7BF-F7C266EF8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EE6522D-944F-E06D-16F8-21C6C617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08DBFFC-5E82-F73A-8EE9-CCFF88F9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14F79-1BEE-132C-F765-8F3FE77F40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10C040-136C-9614-4DF0-4AA594444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8698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1D54F7E-2738-1C64-EE78-03688536B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04395C3-10DA-5EE0-266E-6F02662EF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FDBE26-D500-9C30-97A7-1EFD938A5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ACDB6-7BB9-BCFE-33FB-006C03F3D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F3DC555-AF3C-E05C-533D-F7CFCD6C0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8679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344232-4CE3-492B-FACF-3E9FB82CA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0248F3-235B-490C-F72F-A32BBF283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6DAD88-89AB-BF8A-547B-6A099197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2248A-CBAE-DE47-3A50-8C4D83B8D5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94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4617D-8B30-ADE1-75C5-6041CBD0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8FA65-C28A-398B-4A9C-A2A11A385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228" y="129056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>
              <a:defRPr sz="2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>
              <a:defRPr sz="1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EBE6C-FE1B-B91C-388B-42266FF6A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572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10ACBE7-31E8-C594-FAE9-226911607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3C6AAEC-89FC-3A48-2E01-5DFC1AB50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69740A-5E75-A098-B844-BA468A310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8E390-C083-BF46-A572-2EB102D69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96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3D90-F016-DF26-6C88-2D8F5DC17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457200"/>
            <a:ext cx="3932237" cy="787908"/>
          </a:xfrm>
        </p:spPr>
        <p:txBody>
          <a:bodyPr vert="horz" anchor="t" anchorCtr="0">
            <a:sp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B21232-38DA-7A13-211E-2C470C611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09069"/>
            <a:ext cx="675989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B76EC-5E2E-1F6B-BD99-604359D58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919" y="2057400"/>
            <a:ext cx="3932237" cy="333233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buNone/>
              <a:defRPr sz="1600" b="0" i="0">
                <a:solidFill>
                  <a:srgbClr val="111E4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9E4CA20-E2E7-AA6E-7AC1-613349BD4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1A9859B-FC75-701E-B501-1F2BCE2EB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A415BE-DCD8-F6EF-B9E5-26D556F68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FBE60-9819-6D82-D2BD-B8384CB05D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27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510DE8-EBDF-1CE2-3A1B-CC5425CAC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11694160" cy="4024313"/>
          </a:xfrm>
          <a:prstGeom prst="rect">
            <a:avLst/>
          </a:prstGeom>
        </p:spPr>
        <p:txBody>
          <a:bodyPr/>
          <a:lstStyle>
            <a:lvl1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2D676-5D71-A6C4-A7BF-0DCF2F211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62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510DE8-EBDF-1CE2-3A1B-CC5425CAC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5628324" cy="4024313"/>
          </a:xfrm>
          <a:prstGeom prst="rect">
            <a:avLst/>
          </a:prstGeom>
        </p:spPr>
        <p:txBody>
          <a:bodyPr/>
          <a:lstStyle>
            <a:lvl1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47903-636D-136D-C41B-429DB7F884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44979FE-DE5F-4576-E773-DD5DE0180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4754" y="1482724"/>
            <a:ext cx="5628324" cy="4024313"/>
          </a:xfrm>
          <a:prstGeom prst="rect">
            <a:avLst/>
          </a:prstGeom>
        </p:spPr>
        <p:txBody>
          <a:bodyPr/>
          <a:lstStyle>
            <a:lvl1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5421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510DE8-EBDF-1CE2-3A1B-CC5425CAC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11694160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1BACD9-AB9D-CF0E-9FD5-B85DE0F36BC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9238" y="965200"/>
            <a:ext cx="8950325" cy="3857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E23829-58C0-CFCA-B507-C9BDC92F95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9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1550500"/>
            <a:ext cx="7228840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53FDA88-C0A5-A27E-59A7-F453A7587E07}"/>
              </a:ext>
            </a:extLst>
          </p:cNvPr>
          <p:cNvSpPr/>
          <p:nvPr userDrawn="1"/>
        </p:nvSpPr>
        <p:spPr>
          <a:xfrm>
            <a:off x="6645616" y="1900415"/>
            <a:ext cx="5546384" cy="4957585"/>
          </a:xfrm>
          <a:custGeom>
            <a:avLst/>
            <a:gdLst>
              <a:gd name="connsiteX0" fmla="*/ 2745705 w 5546384"/>
              <a:gd name="connsiteY0" fmla="*/ 0 h 4957585"/>
              <a:gd name="connsiteX1" fmla="*/ 5546384 w 5546384"/>
              <a:gd name="connsiteY1" fmla="*/ 3792597 h 4957585"/>
              <a:gd name="connsiteX2" fmla="*/ 5546384 w 5546384"/>
              <a:gd name="connsiteY2" fmla="*/ 4957585 h 4957585"/>
              <a:gd name="connsiteX3" fmla="*/ 3908000 w 5546384"/>
              <a:gd name="connsiteY3" fmla="*/ 4957585 h 4957585"/>
              <a:gd name="connsiteX4" fmla="*/ 2795201 w 5546384"/>
              <a:gd name="connsiteY4" fmla="*/ 3444624 h 4957585"/>
              <a:gd name="connsiteX5" fmla="*/ 3168389 w 5546384"/>
              <a:gd name="connsiteY5" fmla="*/ 4957585 h 4957585"/>
              <a:gd name="connsiteX6" fmla="*/ 1055787 w 5546384"/>
              <a:gd name="connsiteY6" fmla="*/ 4957585 h 4957585"/>
              <a:gd name="connsiteX7" fmla="*/ 0 w 5546384"/>
              <a:gd name="connsiteY7" fmla="*/ 677256 h 495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46384" h="4957585">
                <a:moveTo>
                  <a:pt x="2745705" y="0"/>
                </a:moveTo>
                <a:lnTo>
                  <a:pt x="5546384" y="3792597"/>
                </a:lnTo>
                <a:lnTo>
                  <a:pt x="5546384" y="4957585"/>
                </a:lnTo>
                <a:lnTo>
                  <a:pt x="3908000" y="4957585"/>
                </a:lnTo>
                <a:lnTo>
                  <a:pt x="2795201" y="3444624"/>
                </a:lnTo>
                <a:lnTo>
                  <a:pt x="3168389" y="4957585"/>
                </a:lnTo>
                <a:lnTo>
                  <a:pt x="1055787" y="4957585"/>
                </a:lnTo>
                <a:lnTo>
                  <a:pt x="0" y="67725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1C2F09-0B14-C7E7-2324-2E4C5B957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D845F88-52A2-C387-90A5-86D346C3A9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5305" y="1681305"/>
            <a:ext cx="5176695" cy="5176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5A4EE2-B4CD-F93F-D764-A6ED6EB37B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39516" y="-1964099"/>
            <a:ext cx="6015822" cy="90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31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510DE8-EBDF-1CE2-3A1B-CC5425CAC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5720080" cy="4024313"/>
          </a:xfrm>
          <a:prstGeom prst="rect">
            <a:avLst/>
          </a:prstGeom>
        </p:spPr>
        <p:txBody>
          <a:bodyPr/>
          <a:lstStyle>
            <a:lvl1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1BACD9-AB9D-CF0E-9FD5-B85DE0F36BC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9238" y="965200"/>
            <a:ext cx="8950325" cy="3857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554FAA3-AB74-D878-E6EF-B64B3ED11C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23000" y="1482724"/>
            <a:ext cx="5720080" cy="4024313"/>
          </a:xfrm>
          <a:prstGeom prst="rect">
            <a:avLst/>
          </a:prstGeom>
        </p:spPr>
        <p:txBody>
          <a:bodyPr/>
          <a:lstStyle>
            <a:lvl1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DC3CF-1BDB-797D-6533-C6417F3A7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41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5379720" cy="12187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07676D7-85B9-568B-E549-C640236566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5720080" cy="4024313"/>
          </a:xfrm>
          <a:prstGeom prst="rect">
            <a:avLst/>
          </a:prstGeom>
        </p:spPr>
        <p:txBody>
          <a:bodyPr/>
          <a:lstStyle>
            <a:lvl1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C06A3A-63CD-7438-34B9-A1EB428DB4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9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BF3-159A-9A83-DC75-DB0BD243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4C1D9-22C1-94A4-425B-799CF9EA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08750"/>
            <a:ext cx="1447800" cy="130805"/>
          </a:xfrm>
          <a:prstGeom prst="rect">
            <a:avLst/>
          </a:prstGeom>
        </p:spPr>
        <p:txBody>
          <a:bodyPr/>
          <a:lstStyle>
            <a:lvl1pPr>
              <a:defRPr sz="850">
                <a:solidFill>
                  <a:srgbClr val="FFE2E8"/>
                </a:solidFill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98D01-1829-A7B0-31BA-D92933FF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508750"/>
            <a:ext cx="4114800" cy="130805"/>
          </a:xfrm>
          <a:prstGeom prst="rect">
            <a:avLst/>
          </a:prstGeom>
        </p:spPr>
        <p:txBody>
          <a:bodyPr/>
          <a:lstStyle>
            <a:lvl1pPr algn="l">
              <a:defRPr sz="850">
                <a:solidFill>
                  <a:srgbClr val="FFE2E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745FB-B54A-758A-346E-4B052296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498590"/>
            <a:ext cx="2743200" cy="130805"/>
          </a:xfrm>
          <a:prstGeom prst="rect">
            <a:avLst/>
          </a:prstGeom>
        </p:spPr>
        <p:txBody>
          <a:bodyPr/>
          <a:lstStyle>
            <a:lvl1pPr>
              <a:defRPr sz="850">
                <a:solidFill>
                  <a:srgbClr val="FFE2E8"/>
                </a:solidFill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F54315-00C6-E540-2FA5-D52F66A98D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9238" y="1300163"/>
            <a:ext cx="3774122" cy="18796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E590804-A5FA-FFA9-A683-0C4DF73028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6558" y="1300163"/>
            <a:ext cx="3774122" cy="18796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A5A46FE-F2E6-24D4-B8EC-E1683B1F2C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3878" y="1300163"/>
            <a:ext cx="3774122" cy="18796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2E4A21-4D7A-E39F-AB8C-30B558627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239" y="3429000"/>
            <a:ext cx="3692842" cy="2473325"/>
          </a:xfrm>
          <a:prstGeom prst="rect">
            <a:avLst/>
          </a:prstGeom>
        </p:spPr>
        <p:txBody>
          <a:bodyPr/>
          <a:lstStyle>
            <a:lvl1pPr marL="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18ED723-5C48-B503-0729-C170EA4546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01479" y="3429000"/>
            <a:ext cx="3692842" cy="2473325"/>
          </a:xfrm>
          <a:prstGeom prst="rect">
            <a:avLst/>
          </a:prstGeom>
        </p:spPr>
        <p:txBody>
          <a:bodyPr/>
          <a:lstStyle>
            <a:lvl1pPr marL="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buClr>
                <a:srgbClr val="111E48"/>
              </a:buClr>
              <a:defRPr sz="1800" b="0" i="0">
                <a:solidFill>
                  <a:schemeClr val="bg1"/>
                </a:solidFill>
              </a:defRPr>
            </a:lvl3pPr>
            <a:lvl4pPr marL="162000">
              <a:buClr>
                <a:srgbClr val="111E48"/>
              </a:buClr>
              <a:defRPr sz="1800" b="0" i="0">
                <a:solidFill>
                  <a:schemeClr val="bg1"/>
                </a:solidFill>
              </a:defRPr>
            </a:lvl4pPr>
            <a:lvl5pPr marL="162000">
              <a:buClr>
                <a:srgbClr val="111E48"/>
              </a:buClr>
              <a:defRPr sz="1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FAF9CCE-73C3-6CA2-E019-18F873D0F6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3559" y="3429000"/>
            <a:ext cx="3692842" cy="2473325"/>
          </a:xfrm>
          <a:prstGeom prst="rect">
            <a:avLst/>
          </a:prstGeom>
        </p:spPr>
        <p:txBody>
          <a:bodyPr/>
          <a:lstStyle>
            <a:lvl1pPr marL="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buClr>
                <a:srgbClr val="111E48"/>
              </a:buClr>
              <a:defRPr sz="1800" b="0" i="0">
                <a:solidFill>
                  <a:schemeClr val="bg1"/>
                </a:solidFill>
              </a:defRPr>
            </a:lvl3pPr>
            <a:lvl4pPr marL="162000">
              <a:buClr>
                <a:srgbClr val="111E48"/>
              </a:buClr>
              <a:defRPr sz="1800" b="0" i="0">
                <a:solidFill>
                  <a:schemeClr val="bg1"/>
                </a:solidFill>
              </a:defRPr>
            </a:lvl4pPr>
            <a:lvl5pPr marL="162000">
              <a:buClr>
                <a:srgbClr val="111E48"/>
              </a:buClr>
              <a:defRPr sz="1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3CBFC-45C8-F576-FA46-DDA99DC9EA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83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BF3-159A-9A83-DC75-DB0BD243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4C1D9-22C1-94A4-425B-799CF9EA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08750"/>
            <a:ext cx="1447800" cy="130805"/>
          </a:xfrm>
          <a:prstGeom prst="rect">
            <a:avLst/>
          </a:prstGeom>
        </p:spPr>
        <p:txBody>
          <a:bodyPr/>
          <a:lstStyle>
            <a:lvl1pPr>
              <a:defRPr sz="850">
                <a:solidFill>
                  <a:srgbClr val="FFE2E8"/>
                </a:solidFill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98D01-1829-A7B0-31BA-D92933FF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508750"/>
            <a:ext cx="4114800" cy="130805"/>
          </a:xfrm>
          <a:prstGeom prst="rect">
            <a:avLst/>
          </a:prstGeom>
        </p:spPr>
        <p:txBody>
          <a:bodyPr/>
          <a:lstStyle>
            <a:lvl1pPr algn="l">
              <a:defRPr sz="850">
                <a:solidFill>
                  <a:srgbClr val="FFE2E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745FB-B54A-758A-346E-4B052296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498590"/>
            <a:ext cx="2743200" cy="130805"/>
          </a:xfrm>
          <a:prstGeom prst="rect">
            <a:avLst/>
          </a:prstGeom>
        </p:spPr>
        <p:txBody>
          <a:bodyPr/>
          <a:lstStyle>
            <a:lvl1pPr>
              <a:defRPr sz="850">
                <a:solidFill>
                  <a:srgbClr val="FFE2E8"/>
                </a:solidFill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F54315-00C6-E540-2FA5-D52F66A98D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60839" y="1352550"/>
            <a:ext cx="3692842" cy="216788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E590804-A5FA-FFA9-A683-0C4DF73028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62279" y="1342707"/>
            <a:ext cx="3880482" cy="216788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2E4A21-4D7A-E39F-AB8C-30B558627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239" y="1251268"/>
            <a:ext cx="3692842" cy="4651057"/>
          </a:xfrm>
          <a:prstGeom prst="rect">
            <a:avLst/>
          </a:prstGeom>
        </p:spPr>
        <p:txBody>
          <a:bodyPr/>
          <a:lstStyle>
            <a:lvl1pPr marL="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56C6B4A1-75D3-F1DD-2C0C-5148D1188B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60839" y="3773170"/>
            <a:ext cx="3692842" cy="216788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7CC07D4-1576-F2B0-C93E-B0D45E3A6A7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62279" y="3763327"/>
            <a:ext cx="3880482" cy="216788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25950-C707-07A7-39BE-3036F8396E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16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BF3-159A-9A83-DC75-DB0BD243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4C1D9-22C1-94A4-425B-799CF9EA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08750"/>
            <a:ext cx="1447800" cy="130805"/>
          </a:xfrm>
          <a:prstGeom prst="rect">
            <a:avLst/>
          </a:prstGeom>
        </p:spPr>
        <p:txBody>
          <a:bodyPr/>
          <a:lstStyle>
            <a:lvl1pPr>
              <a:defRPr sz="850">
                <a:solidFill>
                  <a:srgbClr val="FFE2E8"/>
                </a:solidFill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98D01-1829-A7B0-31BA-D92933FF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508750"/>
            <a:ext cx="4114800" cy="130805"/>
          </a:xfrm>
          <a:prstGeom prst="rect">
            <a:avLst/>
          </a:prstGeom>
        </p:spPr>
        <p:txBody>
          <a:bodyPr/>
          <a:lstStyle>
            <a:lvl1pPr algn="l">
              <a:defRPr sz="850">
                <a:solidFill>
                  <a:srgbClr val="FFE2E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745FB-B54A-758A-346E-4B052296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498590"/>
            <a:ext cx="2743200" cy="130805"/>
          </a:xfrm>
          <a:prstGeom prst="rect">
            <a:avLst/>
          </a:prstGeom>
        </p:spPr>
        <p:txBody>
          <a:bodyPr/>
          <a:lstStyle>
            <a:lvl1pPr>
              <a:defRPr sz="850">
                <a:solidFill>
                  <a:srgbClr val="FFE2E8"/>
                </a:solidFill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E590804-A5FA-FFA9-A683-0C4DF73028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94480" y="1251267"/>
            <a:ext cx="7848281" cy="507841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2E4A21-4D7A-E39F-AB8C-30B558627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239" y="1251268"/>
            <a:ext cx="3692842" cy="4651057"/>
          </a:xfrm>
          <a:prstGeom prst="rect">
            <a:avLst/>
          </a:prstGeom>
        </p:spPr>
        <p:txBody>
          <a:bodyPr/>
          <a:lstStyle>
            <a:lvl1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>
              <a:buClr>
                <a:srgbClr val="111E48"/>
              </a:buClr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7E9C94-5A9B-D055-65F9-1FCDB90B3E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63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86A0CB3-539D-A242-98DB-628D69C6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1466459-C941-472E-CC1F-60F6CF3C8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AB01FC-A789-2A26-4626-43970D7AD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2235C0-4F32-12AE-A3F1-EE142857A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64BB7D6-E05E-B0D6-F404-095D8593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12989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B481D-66A9-DF36-5D25-C6A4F45BF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572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Clr>
                <a:srgbClr val="111E48"/>
              </a:buClr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8BAE26-2415-09C9-5077-E7F49AFC7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2572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buClr>
                <a:srgbClr val="111E48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rgbClr val="111E48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rgbClr val="111E48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rgbClr val="111E48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111E48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EDB96-3B11-8C74-6646-E7428EC5F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Clr>
                <a:srgbClr val="111E48"/>
              </a:buClr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0566B-50F8-020B-06D5-D2D28CAE4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buClr>
                <a:srgbClr val="111E48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rgbClr val="111E48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111E48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rgbClr val="111E48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111E48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C08B0B0-F8BA-0998-D7BF-F7C266EF8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EE6522D-944F-E06D-16F8-21C6C617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08DBFFC-5E82-F73A-8EE9-CCFF88F9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F2BCDE-8FA6-0A74-E692-3D47AAA865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1BA9B5-5218-AFD0-2A53-7AC36D52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2281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1D54F7E-2738-1C64-EE78-03688536B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04395C3-10DA-5EE0-266E-6F02662EF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FDBE26-D500-9C30-97A7-1EFD938A5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583D46-713D-9A6A-CF88-21EE5BCAAA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19E8C1F-B703-9CDF-53CF-687065004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56947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DBA956-78BD-D38B-B193-9336E01B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CD8B58F-CFA1-C079-47ED-7D44BD69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 b="0" i="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6C9DF4D-1FA0-B85F-1AF5-DB35539A0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 b="0" i="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88E960-940D-2AD1-14C8-839CE3D6F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 b="0" i="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228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4617D-8B30-ADE1-75C5-6041CBD0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2" y="1171004"/>
            <a:ext cx="3932237" cy="886397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8FA65-C28A-398B-4A9C-A2A11A385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228" y="1290568"/>
            <a:ext cx="6172200" cy="4873625"/>
          </a:xfrm>
          <a:prstGeom prst="rect">
            <a:avLst/>
          </a:prstGeom>
        </p:spPr>
        <p:txBody>
          <a:bodyPr/>
          <a:lstStyle>
            <a:lvl1pPr>
              <a:buClr>
                <a:srgbClr val="111E48"/>
              </a:buClr>
              <a:defRPr sz="32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>
              <a:defRPr sz="2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>
              <a:buClr>
                <a:srgbClr val="111E48"/>
              </a:buClr>
              <a:defRPr sz="24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>
              <a:buClr>
                <a:srgbClr val="111E48"/>
              </a:buClr>
              <a:defRPr sz="20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>
              <a:buClr>
                <a:srgbClr val="111E48"/>
              </a:buClr>
              <a:defRPr sz="20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EBE6C-FE1B-B91C-388B-42266FF6A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572" y="2351793"/>
            <a:ext cx="3932237" cy="3812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2734F0-FEC6-8047-0F2C-E66CB1BF5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D814C4-94F5-E8CC-E80C-FDD86D920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 b="0" i="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002F8CE-E783-1B6A-BA43-B415F5B25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 b="0" i="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94F9127-EE8D-CC7B-C560-0A0EA6A39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 b="0" i="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24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1550500"/>
            <a:ext cx="7228840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53FDA88-C0A5-A27E-59A7-F453A7587E07}"/>
              </a:ext>
            </a:extLst>
          </p:cNvPr>
          <p:cNvSpPr/>
          <p:nvPr userDrawn="1"/>
        </p:nvSpPr>
        <p:spPr>
          <a:xfrm>
            <a:off x="6645616" y="1900415"/>
            <a:ext cx="5546384" cy="4957585"/>
          </a:xfrm>
          <a:custGeom>
            <a:avLst/>
            <a:gdLst>
              <a:gd name="connsiteX0" fmla="*/ 2745705 w 5546384"/>
              <a:gd name="connsiteY0" fmla="*/ 0 h 4957585"/>
              <a:gd name="connsiteX1" fmla="*/ 5546384 w 5546384"/>
              <a:gd name="connsiteY1" fmla="*/ 3792597 h 4957585"/>
              <a:gd name="connsiteX2" fmla="*/ 5546384 w 5546384"/>
              <a:gd name="connsiteY2" fmla="*/ 4957585 h 4957585"/>
              <a:gd name="connsiteX3" fmla="*/ 3908000 w 5546384"/>
              <a:gd name="connsiteY3" fmla="*/ 4957585 h 4957585"/>
              <a:gd name="connsiteX4" fmla="*/ 2795201 w 5546384"/>
              <a:gd name="connsiteY4" fmla="*/ 3444624 h 4957585"/>
              <a:gd name="connsiteX5" fmla="*/ 3168389 w 5546384"/>
              <a:gd name="connsiteY5" fmla="*/ 4957585 h 4957585"/>
              <a:gd name="connsiteX6" fmla="*/ 1055787 w 5546384"/>
              <a:gd name="connsiteY6" fmla="*/ 4957585 h 4957585"/>
              <a:gd name="connsiteX7" fmla="*/ 0 w 5546384"/>
              <a:gd name="connsiteY7" fmla="*/ 677256 h 495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46384" h="4957585">
                <a:moveTo>
                  <a:pt x="2745705" y="0"/>
                </a:moveTo>
                <a:lnTo>
                  <a:pt x="5546384" y="3792597"/>
                </a:lnTo>
                <a:lnTo>
                  <a:pt x="5546384" y="4957585"/>
                </a:lnTo>
                <a:lnTo>
                  <a:pt x="3908000" y="4957585"/>
                </a:lnTo>
                <a:lnTo>
                  <a:pt x="2795201" y="3444624"/>
                </a:lnTo>
                <a:lnTo>
                  <a:pt x="3168389" y="4957585"/>
                </a:lnTo>
                <a:lnTo>
                  <a:pt x="1055787" y="4957585"/>
                </a:lnTo>
                <a:lnTo>
                  <a:pt x="0" y="677256"/>
                </a:lnTo>
                <a:close/>
              </a:path>
            </a:pathLst>
          </a:custGeom>
          <a:solidFill>
            <a:srgbClr val="111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AB84A-7220-7F6F-0863-D2FB13228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7F9E3A0-FC5D-36DF-48C6-8285DAC98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377807">
            <a:off x="7338599" y="713603"/>
            <a:ext cx="6858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CE0A3D-9D8C-616F-CF97-AB805A741D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54658" y="-361122"/>
            <a:ext cx="10828683" cy="721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49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solidFill>
          <a:srgbClr val="FF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3D90-F016-DF26-6C88-2D8F5DC17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457200"/>
            <a:ext cx="3932237" cy="787908"/>
          </a:xfrm>
        </p:spPr>
        <p:txBody>
          <a:bodyPr vert="horz" anchor="t" anchorCtr="0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B21232-38DA-7A13-211E-2C470C611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09069"/>
            <a:ext cx="675989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B76EC-5E2E-1F6B-BD99-604359D58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919" y="2057400"/>
            <a:ext cx="3932237" cy="333233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9E4CA20-E2E7-AA6E-7AC1-613349BD4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 b="0" i="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1A9859B-FC75-701E-B501-1F2BCE2EB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 b="0" i="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A415BE-DCD8-F6EF-B9E5-26D556F68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 b="0" i="0">
                <a:solidFill>
                  <a:srgbClr val="FFE2E8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C977F-69DC-9B88-0F12-611E66923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96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510DE8-EBDF-1CE2-3A1B-CC5425CAC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11694160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E18C1-5246-24DE-7E87-A2E36524F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389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510DE8-EBDF-1CE2-3A1B-CC5425CAC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5628324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B051474-E608-3485-8729-483593BA0E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4757" y="1482724"/>
            <a:ext cx="5628323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C5D3DA-2903-F317-741F-C3F3BE32F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33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510DE8-EBDF-1CE2-3A1B-CC5425CAC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11694160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1BACD9-AB9D-CF0E-9FD5-B85DE0F36BC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9238" y="965200"/>
            <a:ext cx="8950325" cy="3857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2B50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67E5E9-FCFF-A13D-94C6-8E65F246C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46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510DE8-EBDF-1CE2-3A1B-CC5425CAC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5720080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1BACD9-AB9D-CF0E-9FD5-B85DE0F36BC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9238" y="965200"/>
            <a:ext cx="8950325" cy="3857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2B50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554FAA3-AB74-D878-E6EF-B64B3ED11C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23000" y="1482724"/>
            <a:ext cx="5720080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22D6E-5C87-A6A3-A713-F90D11A407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57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5379720" cy="12187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07676D7-85B9-568B-E549-C640236566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0" y="1482724"/>
            <a:ext cx="5720080" cy="4024313"/>
          </a:xfrm>
          <a:prstGeom prst="rect">
            <a:avLst/>
          </a:prstGeom>
        </p:spPr>
        <p:txBody>
          <a:bodyPr/>
          <a:lstStyle>
            <a:lvl1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 indent="-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D43B1-0426-E981-D1BC-A7610ED805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31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BF3-159A-9A83-DC75-DB0BD243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4C1D9-22C1-94A4-425B-799CF9EA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08750"/>
            <a:ext cx="1447800" cy="130805"/>
          </a:xfrm>
          <a:prstGeom prst="rect">
            <a:avLst/>
          </a:prstGeom>
        </p:spPr>
        <p:txBody>
          <a:bodyPr/>
          <a:lstStyle>
            <a:lvl1pPr>
              <a:defRPr sz="850"/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98D01-1829-A7B0-31BA-D92933FF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508750"/>
            <a:ext cx="4114800" cy="130805"/>
          </a:xfrm>
          <a:prstGeom prst="rect">
            <a:avLst/>
          </a:prstGeom>
        </p:spPr>
        <p:txBody>
          <a:bodyPr/>
          <a:lstStyle>
            <a:lvl1pPr algn="l">
              <a:defRPr sz="85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745FB-B54A-758A-346E-4B052296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498590"/>
            <a:ext cx="2743200" cy="130805"/>
          </a:xfrm>
          <a:prstGeom prst="rect">
            <a:avLst/>
          </a:prstGeom>
        </p:spPr>
        <p:txBody>
          <a:bodyPr/>
          <a:lstStyle>
            <a:lvl1pPr>
              <a:defRPr sz="850"/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F54315-00C6-E540-2FA5-D52F66A98D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9238" y="1300163"/>
            <a:ext cx="3774122" cy="18796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E590804-A5FA-FFA9-A683-0C4DF73028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6558" y="1300163"/>
            <a:ext cx="3774122" cy="18796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A5A46FE-F2E6-24D4-B8EC-E1683B1F2C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3878" y="1300163"/>
            <a:ext cx="3774122" cy="18796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2E4A21-4D7A-E39F-AB8C-30B558627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239" y="3429000"/>
            <a:ext cx="3692842" cy="2473325"/>
          </a:xfrm>
          <a:prstGeom prst="rect">
            <a:avLst/>
          </a:prstGeom>
        </p:spPr>
        <p:txBody>
          <a:bodyPr/>
          <a:lstStyle>
            <a:lvl1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18ED723-5C48-B503-0729-C170EA4546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01479" y="3429000"/>
            <a:ext cx="3692842" cy="2473325"/>
          </a:xfrm>
          <a:prstGeom prst="rect">
            <a:avLst/>
          </a:prstGeom>
        </p:spPr>
        <p:txBody>
          <a:bodyPr/>
          <a:lstStyle>
            <a:lvl1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defRPr sz="1800" b="0" i="0">
                <a:solidFill>
                  <a:schemeClr val="bg1"/>
                </a:solidFill>
              </a:defRPr>
            </a:lvl3pPr>
            <a:lvl4pPr marL="162000">
              <a:defRPr sz="1800" b="0" i="0">
                <a:solidFill>
                  <a:schemeClr val="bg1"/>
                </a:solidFill>
              </a:defRPr>
            </a:lvl4pPr>
            <a:lvl5pPr marL="162000">
              <a:defRPr sz="1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FAF9CCE-73C3-6CA2-E019-18F873D0F6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3559" y="3429000"/>
            <a:ext cx="3692842" cy="2473325"/>
          </a:xfrm>
          <a:prstGeom prst="rect">
            <a:avLst/>
          </a:prstGeom>
        </p:spPr>
        <p:txBody>
          <a:bodyPr/>
          <a:lstStyle>
            <a:lvl1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defRPr sz="1800" b="0" i="0">
                <a:solidFill>
                  <a:schemeClr val="bg1"/>
                </a:solidFill>
              </a:defRPr>
            </a:lvl3pPr>
            <a:lvl4pPr marL="162000">
              <a:defRPr sz="1800" b="0" i="0">
                <a:solidFill>
                  <a:schemeClr val="bg1"/>
                </a:solidFill>
              </a:defRPr>
            </a:lvl4pPr>
            <a:lvl5pPr marL="162000">
              <a:defRPr sz="18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B038D-A4BC-6E6F-65B6-89F2699037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42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BF3-159A-9A83-DC75-DB0BD243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4C1D9-22C1-94A4-425B-799CF9EA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08750"/>
            <a:ext cx="1447800" cy="130805"/>
          </a:xfrm>
          <a:prstGeom prst="rect">
            <a:avLst/>
          </a:prstGeom>
        </p:spPr>
        <p:txBody>
          <a:bodyPr/>
          <a:lstStyle>
            <a:lvl1pPr>
              <a:defRPr sz="850"/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98D01-1829-A7B0-31BA-D92933FF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508750"/>
            <a:ext cx="4114800" cy="130805"/>
          </a:xfrm>
          <a:prstGeom prst="rect">
            <a:avLst/>
          </a:prstGeom>
        </p:spPr>
        <p:txBody>
          <a:bodyPr/>
          <a:lstStyle>
            <a:lvl1pPr algn="l">
              <a:defRPr sz="85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745FB-B54A-758A-346E-4B052296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498590"/>
            <a:ext cx="2743200" cy="130805"/>
          </a:xfrm>
          <a:prstGeom prst="rect">
            <a:avLst/>
          </a:prstGeom>
        </p:spPr>
        <p:txBody>
          <a:bodyPr/>
          <a:lstStyle>
            <a:lvl1pPr>
              <a:defRPr sz="850"/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F54315-00C6-E540-2FA5-D52F66A98D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60839" y="1352550"/>
            <a:ext cx="3692842" cy="216788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E590804-A5FA-FFA9-A683-0C4DF73028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62279" y="1342707"/>
            <a:ext cx="3880482" cy="216788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2E4A21-4D7A-E39F-AB8C-30B558627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239" y="1251268"/>
            <a:ext cx="3692842" cy="4651057"/>
          </a:xfrm>
          <a:prstGeom prst="rect">
            <a:avLst/>
          </a:prstGeom>
        </p:spPr>
        <p:txBody>
          <a:bodyPr/>
          <a:lstStyle>
            <a:lvl1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56C6B4A1-75D3-F1DD-2C0C-5148D1188B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60839" y="3773170"/>
            <a:ext cx="3692842" cy="216788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7CC07D4-1576-F2B0-C93E-B0D45E3A6A7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62279" y="3763327"/>
            <a:ext cx="3880482" cy="216788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BA6BE-D730-6872-3AAD-52FAA1F06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6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BF3-159A-9A83-DC75-DB0BD243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4C1D9-22C1-94A4-425B-799CF9EA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08750"/>
            <a:ext cx="1447800" cy="130805"/>
          </a:xfrm>
          <a:prstGeom prst="rect">
            <a:avLst/>
          </a:prstGeom>
        </p:spPr>
        <p:txBody>
          <a:bodyPr/>
          <a:lstStyle>
            <a:lvl1pPr>
              <a:defRPr sz="850"/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98D01-1829-A7B0-31BA-D92933FF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508750"/>
            <a:ext cx="4114800" cy="130805"/>
          </a:xfrm>
          <a:prstGeom prst="rect">
            <a:avLst/>
          </a:prstGeom>
        </p:spPr>
        <p:txBody>
          <a:bodyPr/>
          <a:lstStyle>
            <a:lvl1pPr algn="l">
              <a:defRPr sz="85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745FB-B54A-758A-346E-4B052296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498590"/>
            <a:ext cx="2743200" cy="130805"/>
          </a:xfrm>
          <a:prstGeom prst="rect">
            <a:avLst/>
          </a:prstGeom>
        </p:spPr>
        <p:txBody>
          <a:bodyPr/>
          <a:lstStyle>
            <a:lvl1pPr>
              <a:defRPr sz="850"/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E590804-A5FA-FFA9-A683-0C4DF73028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94480" y="1251267"/>
            <a:ext cx="7848281" cy="507841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2E4A21-4D7A-E39F-AB8C-30B558627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239" y="1251268"/>
            <a:ext cx="3692842" cy="4651057"/>
          </a:xfrm>
          <a:prstGeom prst="rect">
            <a:avLst/>
          </a:prstGeom>
        </p:spPr>
        <p:txBody>
          <a:bodyPr/>
          <a:lstStyle>
            <a:lvl1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162000">
              <a:defRPr sz="1800"/>
            </a:lvl2pPr>
            <a:lvl3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62000">
              <a:defRPr sz="18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91AAD-CB67-87DB-46CB-D6C8ED55C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25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86A0CB3-539D-A242-98DB-628D69C6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1466459-C941-472E-CC1F-60F6CF3C8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AB01FC-A789-2A26-4626-43970D7AD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95DF67-EFAA-2805-810E-D835C15C2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4A68CB-427E-39A1-C8E6-83F7F4624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790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1550500"/>
            <a:ext cx="7228840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252A1463-3FAA-1092-7433-92308B613437}"/>
              </a:ext>
            </a:extLst>
          </p:cNvPr>
          <p:cNvSpPr/>
          <p:nvPr userDrawn="1"/>
        </p:nvSpPr>
        <p:spPr>
          <a:xfrm>
            <a:off x="6645616" y="1900415"/>
            <a:ext cx="5546384" cy="4957585"/>
          </a:xfrm>
          <a:custGeom>
            <a:avLst/>
            <a:gdLst>
              <a:gd name="connsiteX0" fmla="*/ 2745705 w 5546384"/>
              <a:gd name="connsiteY0" fmla="*/ 0 h 4957585"/>
              <a:gd name="connsiteX1" fmla="*/ 5546384 w 5546384"/>
              <a:gd name="connsiteY1" fmla="*/ 3792597 h 4957585"/>
              <a:gd name="connsiteX2" fmla="*/ 5546384 w 5546384"/>
              <a:gd name="connsiteY2" fmla="*/ 4957585 h 4957585"/>
              <a:gd name="connsiteX3" fmla="*/ 3908000 w 5546384"/>
              <a:gd name="connsiteY3" fmla="*/ 4957585 h 4957585"/>
              <a:gd name="connsiteX4" fmla="*/ 2795201 w 5546384"/>
              <a:gd name="connsiteY4" fmla="*/ 3444624 h 4957585"/>
              <a:gd name="connsiteX5" fmla="*/ 3168389 w 5546384"/>
              <a:gd name="connsiteY5" fmla="*/ 4957585 h 4957585"/>
              <a:gd name="connsiteX6" fmla="*/ 1055787 w 5546384"/>
              <a:gd name="connsiteY6" fmla="*/ 4957585 h 4957585"/>
              <a:gd name="connsiteX7" fmla="*/ 0 w 5546384"/>
              <a:gd name="connsiteY7" fmla="*/ 677256 h 495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46384" h="4957585">
                <a:moveTo>
                  <a:pt x="2745705" y="0"/>
                </a:moveTo>
                <a:lnTo>
                  <a:pt x="5546384" y="3792597"/>
                </a:lnTo>
                <a:lnTo>
                  <a:pt x="5546384" y="4957585"/>
                </a:lnTo>
                <a:lnTo>
                  <a:pt x="3908000" y="4957585"/>
                </a:lnTo>
                <a:lnTo>
                  <a:pt x="2795201" y="3444624"/>
                </a:lnTo>
                <a:lnTo>
                  <a:pt x="3168389" y="4957585"/>
                </a:lnTo>
                <a:lnTo>
                  <a:pt x="1055787" y="4957585"/>
                </a:lnTo>
                <a:lnTo>
                  <a:pt x="0" y="677256"/>
                </a:lnTo>
                <a:close/>
              </a:path>
            </a:pathLst>
          </a:custGeom>
          <a:solidFill>
            <a:srgbClr val="FF2B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C90DB4-4F9C-7782-A349-70776B7ED7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7C6C7E4-7A31-EF14-EEC4-87894ECB8C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1" y="724453"/>
            <a:ext cx="8538573" cy="7682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B49041-9F06-71E2-7AA9-18E2B90160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54499" y="474133"/>
            <a:ext cx="9575801" cy="63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79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B481D-66A9-DF36-5D25-C6A4F45BF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2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8BAE26-2415-09C9-5077-E7F49AFC7EA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48920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>
              <a:defRPr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>
              <a:defRPr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>
              <a:defRPr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>
              <a:defRPr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C\lick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EDB96-3B11-8C74-6646-E7428EC5F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0566B-50F8-020B-06D5-D2D28CAE4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>
              <a:defRPr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>
              <a:defRPr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>
              <a:defRPr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>
              <a:defRPr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C08B0B0-F8BA-0998-D7BF-F7C266EF8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EE6522D-944F-E06D-16F8-21C6C617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08DBFFC-5E82-F73A-8EE9-CCFF88F9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1104F9-2B15-C294-FC2D-BBF2AD9B97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8D7B2F2-E76A-55AF-41B7-1074399B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8081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1D54F7E-2738-1C64-EE78-03688536B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04395C3-10DA-5EE0-266E-6F02662EF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FDBE26-D500-9C30-97A7-1EFD938A5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C33087-E137-CFD8-B090-EB2EF3596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EAFEA97-DE7C-4D1E-1D75-E961EFB4D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10515600" cy="60939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1884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344232-4CE3-492B-FACF-3E9FB82CA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0248F3-235B-490C-F72F-A32BBF283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6DAD88-89AB-BF8A-547B-6A099197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581EF7-F19D-F050-BBFC-2C02B233CD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28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4617D-8B30-ADE1-75C5-6041CBD0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8FA65-C28A-398B-4A9C-A2A11A385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228" y="129056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>
              <a:defRPr sz="28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>
              <a:defRPr sz="24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>
              <a:defRPr sz="20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>
              <a:defRPr sz="20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EBE6C-FE1B-B91C-388B-42266FF6A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572" y="2352605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10ACBE7-31E8-C594-FAE9-226911607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3C6AAEC-89FC-3A48-2E01-5DFC1AB50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69740A-5E75-A098-B844-BA468A310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08066A-8493-24B8-EAEE-8F5A2F727C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86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111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3D90-F016-DF26-6C88-2D8F5DC17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457200"/>
            <a:ext cx="3932237" cy="787908"/>
          </a:xfrm>
        </p:spPr>
        <p:txBody>
          <a:bodyPr vert="horz" anchor="t" anchorCtr="0">
            <a:sp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B21232-38DA-7A13-211E-2C470C611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09069"/>
            <a:ext cx="675989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B76EC-5E2E-1F6B-BD99-604359D58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919" y="2057400"/>
            <a:ext cx="3932237" cy="333233"/>
          </a:xfrm>
          <a:prstGeom prst="rect">
            <a:avLst/>
          </a:prstGeom>
        </p:spPr>
        <p:txBody>
          <a:bodyPr vert="horz" anchor="t" anchorCtr="0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9E4CA20-E2E7-AA6E-7AC1-613349BD4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1A9859B-FC75-701E-B501-1F2BCE2EB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A415BE-DCD8-F6EF-B9E5-26D556F68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23AA3-0FBA-B19C-E3B6-1AD648458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9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4039700"/>
            <a:ext cx="7228840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800C0E-28A2-CB66-D443-C8A788170A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47063" y="157485"/>
            <a:ext cx="1396017" cy="1145535"/>
          </a:xfrm>
          <a:prstGeom prst="rect">
            <a:avLst/>
          </a:pr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4CF88196-F322-F570-2678-68DDE76D9E8C}"/>
              </a:ext>
            </a:extLst>
          </p:cNvPr>
          <p:cNvSpPr/>
          <p:nvPr userDrawn="1"/>
        </p:nvSpPr>
        <p:spPr>
          <a:xfrm>
            <a:off x="6096000" y="0"/>
            <a:ext cx="6096000" cy="6858001"/>
          </a:xfrm>
          <a:custGeom>
            <a:avLst/>
            <a:gdLst>
              <a:gd name="connsiteX0" fmla="*/ 0 w 6096000"/>
              <a:gd name="connsiteY0" fmla="*/ 6858000 h 6858001"/>
              <a:gd name="connsiteX1" fmla="*/ 42331 w 6096000"/>
              <a:gd name="connsiteY1" fmla="*/ 6858000 h 6858001"/>
              <a:gd name="connsiteX2" fmla="*/ 42331 w 6096000"/>
              <a:gd name="connsiteY2" fmla="*/ 6858001 h 6858001"/>
              <a:gd name="connsiteX3" fmla="*/ 0 w 6096000"/>
              <a:gd name="connsiteY3" fmla="*/ 6858001 h 6858001"/>
              <a:gd name="connsiteX4" fmla="*/ 2684080 w 6096000"/>
              <a:gd name="connsiteY4" fmla="*/ 4307999 h 6858001"/>
              <a:gd name="connsiteX5" fmla="*/ 3739223 w 6096000"/>
              <a:gd name="connsiteY5" fmla="*/ 6858001 h 6858001"/>
              <a:gd name="connsiteX6" fmla="*/ 2684080 w 6096000"/>
              <a:gd name="connsiteY6" fmla="*/ 6858001 h 6858001"/>
              <a:gd name="connsiteX7" fmla="*/ 3690758 w 6096000"/>
              <a:gd name="connsiteY7" fmla="*/ 0 h 6858001"/>
              <a:gd name="connsiteX8" fmla="*/ 6096000 w 6096000"/>
              <a:gd name="connsiteY8" fmla="*/ 0 h 6858001"/>
              <a:gd name="connsiteX9" fmla="*/ 6096000 w 6096000"/>
              <a:gd name="connsiteY9" fmla="*/ 578153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1">
                <a:moveTo>
                  <a:pt x="0" y="6858000"/>
                </a:moveTo>
                <a:lnTo>
                  <a:pt x="42331" y="6858000"/>
                </a:lnTo>
                <a:lnTo>
                  <a:pt x="42331" y="6858001"/>
                </a:lnTo>
                <a:lnTo>
                  <a:pt x="0" y="6858001"/>
                </a:lnTo>
                <a:close/>
                <a:moveTo>
                  <a:pt x="2684080" y="4307999"/>
                </a:moveTo>
                <a:lnTo>
                  <a:pt x="3739223" y="6858001"/>
                </a:lnTo>
                <a:lnTo>
                  <a:pt x="2684080" y="6858001"/>
                </a:lnTo>
                <a:close/>
                <a:moveTo>
                  <a:pt x="3690758" y="0"/>
                </a:moveTo>
                <a:lnTo>
                  <a:pt x="6096000" y="0"/>
                </a:lnTo>
                <a:lnTo>
                  <a:pt x="6096000" y="5781533"/>
                </a:lnTo>
                <a:close/>
              </a:path>
            </a:pathLst>
          </a:custGeom>
          <a:solidFill>
            <a:srgbClr val="FF2B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BD371FA8-5A0D-3238-DFF6-F4E2646D3A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446744">
            <a:off x="-1574801" y="-2698748"/>
            <a:ext cx="6858000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308192A-73C9-9BC1-1C28-3ABAFF6DB0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7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4039700"/>
            <a:ext cx="7228840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800C0E-28A2-CB66-D443-C8A788170A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47063" y="157485"/>
            <a:ext cx="1396017" cy="1145535"/>
          </a:xfrm>
          <a:prstGeom prst="rect">
            <a:avLst/>
          </a:pr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4CF88196-F322-F570-2678-68DDE76D9E8C}"/>
              </a:ext>
            </a:extLst>
          </p:cNvPr>
          <p:cNvSpPr/>
          <p:nvPr userDrawn="1"/>
        </p:nvSpPr>
        <p:spPr>
          <a:xfrm>
            <a:off x="6096000" y="0"/>
            <a:ext cx="6096000" cy="6858001"/>
          </a:xfrm>
          <a:custGeom>
            <a:avLst/>
            <a:gdLst>
              <a:gd name="connsiteX0" fmla="*/ 0 w 6096000"/>
              <a:gd name="connsiteY0" fmla="*/ 6858000 h 6858001"/>
              <a:gd name="connsiteX1" fmla="*/ 42331 w 6096000"/>
              <a:gd name="connsiteY1" fmla="*/ 6858000 h 6858001"/>
              <a:gd name="connsiteX2" fmla="*/ 42331 w 6096000"/>
              <a:gd name="connsiteY2" fmla="*/ 6858001 h 6858001"/>
              <a:gd name="connsiteX3" fmla="*/ 0 w 6096000"/>
              <a:gd name="connsiteY3" fmla="*/ 6858001 h 6858001"/>
              <a:gd name="connsiteX4" fmla="*/ 2684080 w 6096000"/>
              <a:gd name="connsiteY4" fmla="*/ 4307999 h 6858001"/>
              <a:gd name="connsiteX5" fmla="*/ 3739223 w 6096000"/>
              <a:gd name="connsiteY5" fmla="*/ 6858001 h 6858001"/>
              <a:gd name="connsiteX6" fmla="*/ 2684080 w 6096000"/>
              <a:gd name="connsiteY6" fmla="*/ 6858001 h 6858001"/>
              <a:gd name="connsiteX7" fmla="*/ 3690758 w 6096000"/>
              <a:gd name="connsiteY7" fmla="*/ 0 h 6858001"/>
              <a:gd name="connsiteX8" fmla="*/ 6096000 w 6096000"/>
              <a:gd name="connsiteY8" fmla="*/ 0 h 6858001"/>
              <a:gd name="connsiteX9" fmla="*/ 6096000 w 6096000"/>
              <a:gd name="connsiteY9" fmla="*/ 578153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1">
                <a:moveTo>
                  <a:pt x="0" y="6858000"/>
                </a:moveTo>
                <a:lnTo>
                  <a:pt x="42331" y="6858000"/>
                </a:lnTo>
                <a:lnTo>
                  <a:pt x="42331" y="6858001"/>
                </a:lnTo>
                <a:lnTo>
                  <a:pt x="0" y="6858001"/>
                </a:lnTo>
                <a:close/>
                <a:moveTo>
                  <a:pt x="2684080" y="4307999"/>
                </a:moveTo>
                <a:lnTo>
                  <a:pt x="3739223" y="6858001"/>
                </a:lnTo>
                <a:lnTo>
                  <a:pt x="2684080" y="6858001"/>
                </a:lnTo>
                <a:close/>
                <a:moveTo>
                  <a:pt x="3690758" y="0"/>
                </a:moveTo>
                <a:lnTo>
                  <a:pt x="6096000" y="0"/>
                </a:lnTo>
                <a:lnTo>
                  <a:pt x="6096000" y="5781533"/>
                </a:lnTo>
                <a:close/>
              </a:path>
            </a:pathLst>
          </a:custGeom>
          <a:solidFill>
            <a:srgbClr val="FF2B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77D51D-CC0C-552F-CFC4-BAE7DBF802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632733">
            <a:off x="4928447" y="-25684"/>
            <a:ext cx="2677622" cy="2214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9D98B-511F-313D-0EE9-B0C246FD16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3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F61FCE-9504-2A2F-CCE1-B00E20BD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4039700"/>
            <a:ext cx="7228840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800C0E-28A2-CB66-D443-C8A788170A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47063" y="157485"/>
            <a:ext cx="1396017" cy="1145535"/>
          </a:xfrm>
          <a:prstGeom prst="rect">
            <a:avLst/>
          </a:pr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4CF88196-F322-F570-2678-68DDE76D9E8C}"/>
              </a:ext>
            </a:extLst>
          </p:cNvPr>
          <p:cNvSpPr/>
          <p:nvPr userDrawn="1"/>
        </p:nvSpPr>
        <p:spPr>
          <a:xfrm>
            <a:off x="6096000" y="0"/>
            <a:ext cx="6096000" cy="6858001"/>
          </a:xfrm>
          <a:custGeom>
            <a:avLst/>
            <a:gdLst>
              <a:gd name="connsiteX0" fmla="*/ 0 w 6096000"/>
              <a:gd name="connsiteY0" fmla="*/ 6858000 h 6858001"/>
              <a:gd name="connsiteX1" fmla="*/ 42331 w 6096000"/>
              <a:gd name="connsiteY1" fmla="*/ 6858000 h 6858001"/>
              <a:gd name="connsiteX2" fmla="*/ 42331 w 6096000"/>
              <a:gd name="connsiteY2" fmla="*/ 6858001 h 6858001"/>
              <a:gd name="connsiteX3" fmla="*/ 0 w 6096000"/>
              <a:gd name="connsiteY3" fmla="*/ 6858001 h 6858001"/>
              <a:gd name="connsiteX4" fmla="*/ 2684080 w 6096000"/>
              <a:gd name="connsiteY4" fmla="*/ 4307999 h 6858001"/>
              <a:gd name="connsiteX5" fmla="*/ 3739223 w 6096000"/>
              <a:gd name="connsiteY5" fmla="*/ 6858001 h 6858001"/>
              <a:gd name="connsiteX6" fmla="*/ 2684080 w 6096000"/>
              <a:gd name="connsiteY6" fmla="*/ 6858001 h 6858001"/>
              <a:gd name="connsiteX7" fmla="*/ 3690758 w 6096000"/>
              <a:gd name="connsiteY7" fmla="*/ 0 h 6858001"/>
              <a:gd name="connsiteX8" fmla="*/ 6096000 w 6096000"/>
              <a:gd name="connsiteY8" fmla="*/ 0 h 6858001"/>
              <a:gd name="connsiteX9" fmla="*/ 6096000 w 6096000"/>
              <a:gd name="connsiteY9" fmla="*/ 578153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1">
                <a:moveTo>
                  <a:pt x="0" y="6858000"/>
                </a:moveTo>
                <a:lnTo>
                  <a:pt x="42331" y="6858000"/>
                </a:lnTo>
                <a:lnTo>
                  <a:pt x="42331" y="6858001"/>
                </a:lnTo>
                <a:lnTo>
                  <a:pt x="0" y="6858001"/>
                </a:lnTo>
                <a:close/>
                <a:moveTo>
                  <a:pt x="2684080" y="4307999"/>
                </a:moveTo>
                <a:lnTo>
                  <a:pt x="3739223" y="6858001"/>
                </a:lnTo>
                <a:lnTo>
                  <a:pt x="2684080" y="6858001"/>
                </a:lnTo>
                <a:close/>
                <a:moveTo>
                  <a:pt x="3690758" y="0"/>
                </a:moveTo>
                <a:lnTo>
                  <a:pt x="6096000" y="0"/>
                </a:lnTo>
                <a:lnTo>
                  <a:pt x="6096000" y="5781533"/>
                </a:lnTo>
                <a:close/>
              </a:path>
            </a:pathLst>
          </a:custGeom>
          <a:solidFill>
            <a:srgbClr val="FF2B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CA1DD86-1065-2BB8-31A2-46F7DE2317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298473" y="-3636669"/>
            <a:ext cx="8772502" cy="7893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ADA90B-AC5F-6AEB-7DFE-25CA89A6E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599" y="157486"/>
            <a:ext cx="1175479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23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DCE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A6F42-7A44-45A0-0361-E118277A6C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133534"/>
            <a:ext cx="9144000" cy="590931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4800">
                <a:solidFill>
                  <a:srgbClr val="111E48"/>
                </a:solidFill>
              </a:defRPr>
            </a:lvl1pPr>
          </a:lstStyle>
          <a:p>
            <a:r>
              <a:rPr lang="en-GB"/>
              <a:t>“Click to edit quote”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8F6958-CF4A-D78C-4713-F174CA5E0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8F3F6-CCB5-F8A4-B2B7-4F203266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7CE9BB-C291-45BB-554A-C61D98E34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041F2-5C4E-C91B-9AE7-086090185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67599" y="157486"/>
            <a:ext cx="1175479" cy="96456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43FA4D-0882-BE0E-525F-2A66C6FF26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3002" y="889002"/>
            <a:ext cx="5968998" cy="596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5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FB0D6A-01C0-41D7-6F75-9CD68E6E4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28050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1FAFA-8469-9BD5-4AC4-5967BF2F1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8920" y="6569710"/>
            <a:ext cx="990600" cy="130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50" b="0" i="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25636855-9457-4A4D-808D-0A9512A60BA3}" type="datetimeFigureOut">
              <a:rPr lang="en-GB" smtClean="0"/>
              <a:pPr/>
              <a:t>26/08/2025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D5EF8-FBEB-74AA-158E-59EB0DBDB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4200" y="6569710"/>
            <a:ext cx="41148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50" b="0" i="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DD47E-5CB2-0EE8-B6FF-039CEC181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880" y="6569710"/>
            <a:ext cx="2743200" cy="13080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50" b="0" i="0">
                <a:solidFill>
                  <a:srgbClr val="A5A9CA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1pPr>
          </a:lstStyle>
          <a:p>
            <a:fld id="{5C049D8D-8A8A-114E-87DF-D2CF5906715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95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9" r:id="rId3"/>
    <p:sldLayoutId id="2147483671" r:id="rId4"/>
    <p:sldLayoutId id="2147483670" r:id="rId5"/>
    <p:sldLayoutId id="2147483667" r:id="rId6"/>
    <p:sldLayoutId id="2147483668" r:id="rId7"/>
    <p:sldLayoutId id="2147483672" r:id="rId8"/>
    <p:sldLayoutId id="2147483658" r:id="rId9"/>
    <p:sldLayoutId id="2147483673" r:id="rId10"/>
    <p:sldLayoutId id="2147483674" r:id="rId11"/>
    <p:sldLayoutId id="2147483675" r:id="rId12"/>
    <p:sldLayoutId id="2147483649" r:id="rId13"/>
    <p:sldLayoutId id="2147483661" r:id="rId14"/>
    <p:sldLayoutId id="2147483659" r:id="rId15"/>
    <p:sldLayoutId id="2147483660" r:id="rId16"/>
    <p:sldLayoutId id="2147483662" r:id="rId17"/>
    <p:sldLayoutId id="2147483650" r:id="rId18"/>
    <p:sldLayoutId id="2147483663" r:id="rId19"/>
    <p:sldLayoutId id="2147483664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676" r:id="rId41"/>
    <p:sldLayoutId id="2147483677" r:id="rId42"/>
    <p:sldLayoutId id="2147483678" r:id="rId43"/>
    <p:sldLayoutId id="2147483679" r:id="rId44"/>
    <p:sldLayoutId id="2147483680" r:id="rId45"/>
    <p:sldLayoutId id="2147483681" r:id="rId46"/>
    <p:sldLayoutId id="2147483682" r:id="rId47"/>
    <p:sldLayoutId id="2147483683" r:id="rId48"/>
    <p:sldLayoutId id="2147483684" r:id="rId49"/>
    <p:sldLayoutId id="2147483685" r:id="rId50"/>
    <p:sldLayoutId id="2147483686" r:id="rId51"/>
    <p:sldLayoutId id="2147483687" r:id="rId52"/>
    <p:sldLayoutId id="2147483688" r:id="rId53"/>
    <p:sldLayoutId id="2147483689" r:id="rId5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FF2B50"/>
          </a:solidFill>
          <a:latin typeface="Circular Std Bold" panose="020B0604020101020102" pitchFamily="34" charset="77"/>
          <a:ea typeface="+mj-ea"/>
          <a:cs typeface="Circular Std Bold" panose="020B0604020101020102" pitchFamily="34" charset="77"/>
        </a:defRPr>
      </a:lvl1pPr>
    </p:titleStyle>
    <p:bodyStyle>
      <a:lvl1pPr marL="162000" indent="-162000" algn="l" defTabSz="914400" rtl="0" eaLnBrk="1" latinLnBrk="0" hangingPunct="1">
        <a:lnSpc>
          <a:spcPct val="105000"/>
        </a:lnSpc>
        <a:spcBef>
          <a:spcPts val="1000"/>
        </a:spcBef>
        <a:buFont typeface="Arial" panose="020B0604020202020204" pitchFamily="34" charset="0"/>
        <a:buNone/>
        <a:defRPr sz="2000" b="0" i="0" kern="1200">
          <a:solidFill>
            <a:srgbClr val="111E48"/>
          </a:solidFill>
          <a:latin typeface="Circular Std Book Italic" panose="020B0604020101020102" pitchFamily="34" charset="77"/>
          <a:ea typeface="+mn-ea"/>
          <a:cs typeface="Circular Std Book Italic" panose="020B0604020101020102" pitchFamily="34" charset="77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rgbClr val="111E48"/>
          </a:solidFill>
          <a:latin typeface="Circular Std Book Italic" panose="020B0604020101020102" pitchFamily="34" charset="77"/>
          <a:ea typeface="+mn-ea"/>
          <a:cs typeface="Circular Std Book Italic" panose="020B0604020101020102" pitchFamily="34" charset="77"/>
        </a:defRPr>
      </a:lvl2pPr>
      <a:lvl3pPr marL="162000" indent="-162000" algn="l" defTabSz="914400" rtl="0" eaLnBrk="1" latinLnBrk="0" hangingPunct="1">
        <a:lnSpc>
          <a:spcPct val="105000"/>
        </a:lnSpc>
        <a:spcBef>
          <a:spcPts val="500"/>
        </a:spcBef>
        <a:buClr>
          <a:srgbClr val="FF2B50"/>
        </a:buClr>
        <a:buFont typeface="Arial" panose="020B0604020202020204" pitchFamily="34" charset="0"/>
        <a:buChar char="•"/>
        <a:defRPr sz="2000" b="0" i="0" kern="1200">
          <a:solidFill>
            <a:srgbClr val="111E48"/>
          </a:solidFill>
          <a:latin typeface="Circular Std Book Italic" panose="020B0604020101020102" pitchFamily="34" charset="77"/>
          <a:ea typeface="+mn-ea"/>
          <a:cs typeface="Circular Std Book Italic" panose="020B0604020101020102" pitchFamily="34" charset="77"/>
        </a:defRPr>
      </a:lvl3pPr>
      <a:lvl4pPr marL="324000" indent="-162000" algn="l" defTabSz="914400" rtl="0" eaLnBrk="1" latinLnBrk="0" hangingPunct="1">
        <a:lnSpc>
          <a:spcPct val="105000"/>
        </a:lnSpc>
        <a:spcBef>
          <a:spcPts val="500"/>
        </a:spcBef>
        <a:buClr>
          <a:srgbClr val="FF2B50"/>
        </a:buClr>
        <a:buFont typeface="Arial" panose="020B0604020202020204" pitchFamily="34" charset="0"/>
        <a:buChar char="•"/>
        <a:defRPr sz="1800" b="0" i="0" kern="1200">
          <a:solidFill>
            <a:srgbClr val="111E48"/>
          </a:solidFill>
          <a:latin typeface="Circular Std Book Italic" panose="020B0604020101020102" pitchFamily="34" charset="77"/>
          <a:ea typeface="+mn-ea"/>
          <a:cs typeface="Circular Std Book Italic" panose="020B0604020101020102" pitchFamily="34" charset="77"/>
        </a:defRPr>
      </a:lvl4pPr>
      <a:lvl5pPr marL="468000" indent="-162000" algn="l" defTabSz="914400" rtl="0" eaLnBrk="1" latinLnBrk="0" hangingPunct="1">
        <a:lnSpc>
          <a:spcPct val="105000"/>
        </a:lnSpc>
        <a:spcBef>
          <a:spcPts val="500"/>
        </a:spcBef>
        <a:buClr>
          <a:srgbClr val="FF2B50"/>
        </a:buClr>
        <a:buFont typeface="Arial" panose="020B0604020202020204" pitchFamily="34" charset="0"/>
        <a:buChar char="•"/>
        <a:defRPr sz="1800" b="0" i="0" kern="1200">
          <a:solidFill>
            <a:srgbClr val="111E48"/>
          </a:solidFill>
          <a:latin typeface="Circular Std Book Italic" panose="020B0604020101020102" pitchFamily="34" charset="77"/>
          <a:ea typeface="+mn-ea"/>
          <a:cs typeface="Circular Std Book Italic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1EF9-0D54-48FD-B3C3-8C7A54400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/>
                <a:ea typeface="Calibri"/>
              </a:rPr>
              <a:t>Musicians of Change Course Values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5AE3AEF-95F0-67AA-74D9-9C5DADCC44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179829" y="1263485"/>
            <a:ext cx="2668212" cy="3583031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323E1B7-5CED-35B8-CFDD-A0F69D152F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5181614" y="1263538"/>
            <a:ext cx="2902564" cy="3206979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3623B0E-F8E1-401E-55A5-75350F22EC8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tretch>
            <a:fillRect/>
          </a:stretch>
        </p:blipFill>
        <p:spPr>
          <a:xfrm>
            <a:off x="2945972" y="3624728"/>
            <a:ext cx="3223016" cy="2444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E0106D2-7118-FE82-24E8-A81D0463961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tretch>
            <a:fillRect/>
          </a:stretch>
        </p:blipFill>
        <p:spPr>
          <a:xfrm>
            <a:off x="7874788" y="3070599"/>
            <a:ext cx="2899697" cy="2999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170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1EF9-0D54-48FD-B3C3-8C7A5440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21" y="1340571"/>
            <a:ext cx="10515600" cy="609398"/>
          </a:xfrm>
        </p:spPr>
        <p:txBody>
          <a:bodyPr/>
          <a:lstStyle/>
          <a:p>
            <a:r>
              <a:rPr lang="en-GB" dirty="0">
                <a:latin typeface="Calibri"/>
                <a:ea typeface="Calibri"/>
                <a:cs typeface="Calibri"/>
              </a:rPr>
              <a:t>Brave Space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5AE3AEF-95F0-67AA-74D9-9C5DADCC44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6091401" y="1092929"/>
            <a:ext cx="3791333" cy="5076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54F91-8F74-DEF2-F6D9-DE7827C7D0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6018" y="2211190"/>
            <a:ext cx="4989231" cy="4651057"/>
          </a:xfrm>
        </p:spPr>
        <p:txBody>
          <a:bodyPr lIns="91440" tIns="45720" rIns="91440" bIns="45720" anchor="t"/>
          <a:lstStyle/>
          <a:p>
            <a:pPr marL="161925" indent="-161925"/>
            <a:r>
              <a:rPr lang="en-GB" sz="3200" dirty="0">
                <a:latin typeface="Calibri"/>
                <a:ea typeface="Calibri"/>
              </a:rPr>
              <a:t> We commit to creating not just a safe space, but a </a:t>
            </a:r>
            <a:r>
              <a:rPr lang="en-GB" sz="3200" i="1" dirty="0">
                <a:latin typeface="Calibri"/>
                <a:ea typeface="Calibri"/>
              </a:rPr>
              <a:t>brave</a:t>
            </a:r>
            <a:r>
              <a:rPr lang="en-GB" sz="3200" dirty="0">
                <a:latin typeface="Calibri"/>
                <a:ea typeface="Calibri"/>
              </a:rPr>
              <a:t> one — where vulnerability, honesty, and risk-taking are welcomed as part of growth.</a:t>
            </a:r>
            <a:endParaRPr lang="en-US" sz="3200" dirty="0">
              <a:latin typeface="Calibri"/>
              <a:ea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750EB-511F-A644-3E9E-85C1785F9F11}"/>
              </a:ext>
            </a:extLst>
          </p:cNvPr>
          <p:cNvSpPr txBox="1"/>
          <p:nvPr/>
        </p:nvSpPr>
        <p:spPr>
          <a:xfrm>
            <a:off x="6089768" y="6081278"/>
            <a:ext cx="467089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i="1" dirty="0"/>
              <a:t>Ruth Bader Ginsburg – American lawyer and pioneer for Civil Rights</a:t>
            </a:r>
          </a:p>
        </p:txBody>
      </p:sp>
    </p:spTree>
    <p:extLst>
      <p:ext uri="{BB962C8B-B14F-4D97-AF65-F5344CB8AC3E}">
        <p14:creationId xmlns:p14="http://schemas.microsoft.com/office/powerpoint/2010/main" val="38947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1EF9-0D54-48FD-B3C3-8C7A5440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39" y="1099859"/>
            <a:ext cx="10515600" cy="609398"/>
          </a:xfrm>
        </p:spPr>
        <p:txBody>
          <a:bodyPr/>
          <a:lstStyle/>
          <a:p>
            <a:r>
              <a:rPr lang="en-GB" dirty="0">
                <a:latin typeface="Calibri"/>
                <a:ea typeface="Calibri"/>
                <a:cs typeface="Calibri"/>
              </a:rPr>
              <a:t>Assume the best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5AE3AEF-95F0-67AA-74D9-9C5DADCC44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5345368" y="1409605"/>
            <a:ext cx="5633491" cy="427682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54F91-8F74-DEF2-F6D9-DE7827C7D0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7785" y="1785658"/>
            <a:ext cx="4464738" cy="4651057"/>
          </a:xfrm>
        </p:spPr>
        <p:txBody>
          <a:bodyPr lIns="91440" tIns="45720" rIns="91440" bIns="45720" anchor="t"/>
          <a:lstStyle/>
          <a:p>
            <a:pPr marL="161925" indent="-161925"/>
            <a:r>
              <a:rPr lang="en-GB" sz="3200" dirty="0">
                <a:latin typeface="Calibri"/>
                <a:ea typeface="Calibri"/>
              </a:rPr>
              <a:t>  </a:t>
            </a:r>
            <a:r>
              <a:rPr lang="en-GB" sz="3200" dirty="0">
                <a:latin typeface="Circular Std Book Italic"/>
                <a:ea typeface="Calibri"/>
              </a:rPr>
              <a:t>We choose generosity over judgement. By giving others the benefit of the doubt and listening with curiosity, we build trust and deeper understanding.</a:t>
            </a:r>
            <a:endParaRPr lang="en-US" sz="3200" dirty="0">
              <a:latin typeface="Circular Std Book Italic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3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1EF9-0D54-48FD-B3C3-8C7A5440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3" y="949606"/>
            <a:ext cx="10515600" cy="609398"/>
          </a:xfrm>
        </p:spPr>
        <p:txBody>
          <a:bodyPr/>
          <a:lstStyle/>
          <a:p>
            <a:r>
              <a:rPr lang="en-GB" dirty="0">
                <a:latin typeface="Calibri"/>
                <a:ea typeface="Calibri"/>
                <a:cs typeface="Calibri"/>
              </a:rPr>
              <a:t>Take a moment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5AE3AEF-95F0-67AA-74D9-9C5DADCC44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5720058" y="1251267"/>
            <a:ext cx="4597124" cy="507841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54F91-8F74-DEF2-F6D9-DE7827C7D0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6641" y="1716385"/>
            <a:ext cx="4603283" cy="4621369"/>
          </a:xfrm>
        </p:spPr>
        <p:txBody>
          <a:bodyPr lIns="91440" tIns="45720" rIns="91440" bIns="45720" anchor="t"/>
          <a:lstStyle/>
          <a:p>
            <a:pPr marL="161925" indent="-161925"/>
            <a:r>
              <a:rPr lang="en-GB" sz="3200" dirty="0">
                <a:latin typeface="Circular Std Book Italic"/>
                <a:ea typeface="Calibri"/>
                <a:cs typeface="Calibri"/>
              </a:rPr>
              <a:t>  We take responsibility for checking in with ourselves. Pausing, breathing, or stepping back helps us regulate emotions, care for ourselves, and maintain a supportive environment.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4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1EF9-0D54-48FD-B3C3-8C7A5440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10" y="944727"/>
            <a:ext cx="10287990" cy="609398"/>
          </a:xfrm>
        </p:spPr>
        <p:txBody>
          <a:bodyPr/>
          <a:lstStyle/>
          <a:p>
            <a:r>
              <a:rPr lang="en-GB" dirty="0">
                <a:latin typeface="Calibri"/>
                <a:ea typeface="Calibri"/>
              </a:rPr>
              <a:t>I noticed, I liked, I wondered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5AE3AEF-95F0-67AA-74D9-9C5DADCC44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6121089" y="1792893"/>
            <a:ext cx="3791333" cy="399274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54F91-8F74-DEF2-F6D9-DE7827C7D0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239" y="1716385"/>
            <a:ext cx="5078296" cy="4651057"/>
          </a:xfrm>
        </p:spPr>
        <p:txBody>
          <a:bodyPr lIns="91440" tIns="45720" rIns="91440" bIns="45720" anchor="t"/>
          <a:lstStyle/>
          <a:p>
            <a:pPr marL="161925" indent="-161925"/>
            <a:r>
              <a:rPr lang="en-GB" sz="3600" dirty="0">
                <a:latin typeface="Circular Std Book Italic"/>
                <a:ea typeface="Calibri"/>
              </a:rPr>
              <a:t> We practise an open, enquiring mindset. This framework turns criticism into curiosity and encourages constructive, reflective dialogue.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5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81C6C-4392-9E26-74D3-F63C8496A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B885-4EEA-BBD5-A4E6-0DF4B271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44" y="238898"/>
            <a:ext cx="10515600" cy="1218795"/>
          </a:xfrm>
        </p:spPr>
        <p:txBody>
          <a:bodyPr/>
          <a:lstStyle/>
          <a:p>
            <a:r>
              <a:rPr lang="en-GB" dirty="0">
                <a:latin typeface="Calibri"/>
                <a:ea typeface="Calibri"/>
                <a:cs typeface="Calibri"/>
              </a:rPr>
              <a:t>Nancy Kline – 10 Components of a Thinking Environment</a:t>
            </a:r>
          </a:p>
        </p:txBody>
      </p:sp>
      <p:pic>
        <p:nvPicPr>
          <p:cNvPr id="8" name="Picture 7" descr="A white board with writing and drawings&#10;&#10;AI-generated content may be incorrect.">
            <a:extLst>
              <a:ext uri="{FF2B5EF4-FFF2-40B4-BE49-F238E27FC236}">
                <a16:creationId xmlns:a16="http://schemas.microsoft.com/office/drawing/2014/main" id="{C522859C-A2D0-33CA-C8EA-54589E53C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135" y="1534886"/>
            <a:ext cx="837544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ED1D21A416304B8EE01FEE59FF6172" ma:contentTypeVersion="30" ma:contentTypeDescription="Create a new document." ma:contentTypeScope="" ma:versionID="b9100bf82490bea12c7cccb90ba2865b">
  <xsd:schema xmlns:xsd="http://www.w3.org/2001/XMLSchema" xmlns:xs="http://www.w3.org/2001/XMLSchema" xmlns:p="http://schemas.microsoft.com/office/2006/metadata/properties" xmlns:ns2="8dd27960-f15a-4df3-bad6-d3d0c3f37d8b" xmlns:ns3="31622a6d-2a62-4bc4-9767-fc5f5c5106d0" targetNamespace="http://schemas.microsoft.com/office/2006/metadata/properties" ma:root="true" ma:fieldsID="48becc3ef69505d62e78befff1e9d7d4" ns2:_="" ns3:_="">
    <xsd:import namespace="8dd27960-f15a-4df3-bad6-d3d0c3f37d8b"/>
    <xsd:import namespace="31622a6d-2a62-4bc4-9767-fc5f5c5106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FileType" minOccurs="0"/>
                <xsd:element ref="ns2:MediaServiceBillingMetadata" minOccurs="0"/>
                <xsd:element ref="ns2:hdcbd3d6f0e54a4e9c8625069f23e362" minOccurs="0"/>
                <xsd:element ref="ns3:n19d2656f54f4b29bbefaded98737593" minOccurs="0"/>
                <xsd:element ref="ns2:ne92b2b147ea4948a159491f499cd0e1" minOccurs="0"/>
                <xsd:element ref="ns2:ae2674345c3d4e9fa362e02d59c10fa6" minOccurs="0"/>
                <xsd:element ref="ns2:a92b30d7ef814d49a773e5852b2f581b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d27960-f15a-4df3-bad6-d3d0c3f37d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302ef00-e229-46e4-bb0b-edf5f8a2a6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ileType" ma:index="26" nillable="true" ma:displayName="File Type" ma:format="Dropdown" ma:internalName="FileType">
      <xsd:simpleType>
        <xsd:restriction base="dms:Text">
          <xsd:maxLength value="255"/>
        </xsd:restriction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  <xsd:element name="hdcbd3d6f0e54a4e9c8625069f23e362" ma:index="29" nillable="true" ma:taxonomy="true" ma:internalName="hdcbd3d6f0e54a4e9c8625069f23e362" ma:taxonomyFieldName="Labels" ma:displayName="Schools" ma:default="" ma:fieldId="{1dcbd3d6-f0e5-4a4e-9c86-25069f23e362}" ma:taxonomyMulti="true" ma:sspId="6302ef00-e229-46e4-bb0b-edf5f8a2a6e5" ma:termSetId="ceecdf75-112d-4bd4-a281-8d87ed49dd0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e92b2b147ea4948a159491f499cd0e1" ma:index="33" nillable="true" ma:taxonomy="true" ma:internalName="ne92b2b147ea4948a159491f499cd0e1" ma:taxonomyFieldName="Categories0" ma:displayName="Categories" ma:default="" ma:fieldId="{7e92b2b1-47ea-4948-a159-491f499cd0e1}" ma:taxonomyMulti="true" ma:sspId="6302ef00-e229-46e4-bb0b-edf5f8a2a6e5" ma:termSetId="f429bd01-968a-4fa0-8b24-aeaeaf250bc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e2674345c3d4e9fa362e02d59c10fa6" ma:index="35" nillable="true" ma:taxonomy="true" ma:internalName="ae2674345c3d4e9fa362e02d59c10fa6" ma:taxonomyFieldName="Projects" ma:displayName="Projects" ma:default="" ma:fieldId="{ae267434-5c3d-4e9f-a362-e02d59c10fa6}" ma:taxonomyMulti="true" ma:sspId="6302ef00-e229-46e4-bb0b-edf5f8a2a6e5" ma:termSetId="c4fb7deb-b9f2-4d73-baaf-5ac970d74e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92b30d7ef814d49a773e5852b2f581b" ma:index="37" nillable="true" ma:taxonomy="true" ma:internalName="a92b30d7ef814d49a773e5852b2f581b" ma:taxonomyFieldName="Work_x0020_streams" ma:displayName="Work streams" ma:default="" ma:fieldId="{a92b30d7-ef81-4d49-a773-e5852b2f581b}" ma:taxonomyMulti="true" ma:sspId="6302ef00-e229-46e4-bb0b-edf5f8a2a6e5" ma:termSetId="15f586a7-edbd-441e-8f54-67953084cafd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22a6d-2a62-4bc4-9767-fc5f5c5106d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fd05bac-552e-48c9-af47-dff3bed484ce}" ma:internalName="TaxCatchAll" ma:showField="CatchAllData" ma:web="31622a6d-2a62-4bc4-9767-fc5f5c5106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19d2656f54f4b29bbefaded98737593" ma:index="31" nillable="true" ma:taxonomy="true" ma:internalName="n19d2656f54f4b29bbefaded98737593" ma:taxonomyFieldName="Tags" ma:displayName="Audience" ma:default="" ma:fieldId="{719d2656-f54f-4b29-bbef-aded98737593}" ma:taxonomyMulti="true" ma:sspId="6302ef00-e229-46e4-bb0b-edf5f8a2a6e5" ma:termSetId="8ed8c9ea-7052-4c1d-a4d7-b9c10bffea6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622a6d-2a62-4bc4-9767-fc5f5c5106d0" xsi:nil="true"/>
    <FileType xmlns="8dd27960-f15a-4df3-bad6-d3d0c3f37d8b" xsi:nil="true"/>
    <lcf76f155ced4ddcb4097134ff3c332f xmlns="8dd27960-f15a-4df3-bad6-d3d0c3f37d8b">
      <Terms xmlns="http://schemas.microsoft.com/office/infopath/2007/PartnerControls"/>
    </lcf76f155ced4ddcb4097134ff3c332f>
    <n19d2656f54f4b29bbefaded98737593 xmlns="31622a6d-2a62-4bc4-9767-fc5f5c5106d0">
      <Terms xmlns="http://schemas.microsoft.com/office/infopath/2007/PartnerControls"/>
    </n19d2656f54f4b29bbefaded98737593>
    <ne92b2b147ea4948a159491f499cd0e1 xmlns="8dd27960-f15a-4df3-bad6-d3d0c3f37d8b">
      <Terms xmlns="http://schemas.microsoft.com/office/infopath/2007/PartnerControls"/>
    </ne92b2b147ea4948a159491f499cd0e1>
    <a92b30d7ef814d49a773e5852b2f581b xmlns="8dd27960-f15a-4df3-bad6-d3d0c3f37d8b">
      <Terms xmlns="http://schemas.microsoft.com/office/infopath/2007/PartnerControls"/>
    </a92b30d7ef814d49a773e5852b2f581b>
    <hdcbd3d6f0e54a4e9c8625069f23e362 xmlns="8dd27960-f15a-4df3-bad6-d3d0c3f37d8b">
      <Terms xmlns="http://schemas.microsoft.com/office/infopath/2007/PartnerControls"/>
    </hdcbd3d6f0e54a4e9c8625069f23e362>
    <ae2674345c3d4e9fa362e02d59c10fa6 xmlns="8dd27960-f15a-4df3-bad6-d3d0c3f37d8b">
      <Terms xmlns="http://schemas.microsoft.com/office/infopath/2007/PartnerControls"/>
    </ae2674345c3d4e9fa362e02d59c10fa6>
  </documentManagement>
</p:properties>
</file>

<file path=customXml/itemProps1.xml><?xml version="1.0" encoding="utf-8"?>
<ds:datastoreItem xmlns:ds="http://schemas.openxmlformats.org/officeDocument/2006/customXml" ds:itemID="{97AAFA60-38C6-4312-AC58-756A6878FF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9FFDE4-9CF9-4D4D-A9CF-F1CCBD371F62}">
  <ds:schemaRefs>
    <ds:schemaRef ds:uri="31622a6d-2a62-4bc4-9767-fc5f5c5106d0"/>
    <ds:schemaRef ds:uri="8dd27960-f15a-4df3-bad6-d3d0c3f37d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261A9AB-0543-451F-9B13-BB756B621165}">
  <ds:schemaRefs>
    <ds:schemaRef ds:uri="31622a6d-2a62-4bc4-9767-fc5f5c5106d0"/>
    <ds:schemaRef ds:uri="8dd27960-f15a-4df3-bad6-d3d0c3f37d8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Musicians of Change Course Values</vt:lpstr>
      <vt:lpstr>Brave Space</vt:lpstr>
      <vt:lpstr>Assume the best</vt:lpstr>
      <vt:lpstr>Take a moment</vt:lpstr>
      <vt:lpstr>I noticed, I liked, I wondered</vt:lpstr>
      <vt:lpstr>Nancy Kline – 10 Components of a Thinking Environment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 to the template</dc:title>
  <dc:creator>Kath Simpson</dc:creator>
  <cp:revision>62</cp:revision>
  <dcterms:created xsi:type="dcterms:W3CDTF">2024-06-18T19:04:12Z</dcterms:created>
  <dcterms:modified xsi:type="dcterms:W3CDTF">2025-08-26T16:49:21Z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0x0101000BED1D21A416304B8EE01FEE59FF6172</vt:lpwstr>
  </property>
  <property fmtid="{D5CDD505-2E9C-101B-9397-08002B2CF9AE}" pid="3" name="Projects">
    <vt:lpwstr/>
  </property>
  <property fmtid="{D5CDD505-2E9C-101B-9397-08002B2CF9AE}" pid="4" name="MediaServiceImageTags">
    <vt:lpwstr/>
  </property>
  <property fmtid="{D5CDD505-2E9C-101B-9397-08002B2CF9AE}" pid="5" name="Labels">
    <vt:lpwstr/>
  </property>
  <property fmtid="{D5CDD505-2E9C-101B-9397-08002B2CF9AE}" pid="6" name="Work streams">
    <vt:lpwstr/>
  </property>
  <property fmtid="{D5CDD505-2E9C-101B-9397-08002B2CF9AE}" pid="7" name="Categories0">
    <vt:lpwstr/>
  </property>
  <property fmtid="{D5CDD505-2E9C-101B-9397-08002B2CF9AE}" pid="8" name="Work_x0020_streams">
    <vt:lpwstr/>
  </property>
  <property fmtid="{D5CDD505-2E9C-101B-9397-08002B2CF9AE}" pid="9" name="Tags">
    <vt:lpwstr/>
  </property>
</Properties>
</file>